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8"/>
  </p:notesMasterIdLst>
  <p:sldIdLst>
    <p:sldId id="320" r:id="rId2"/>
    <p:sldId id="258" r:id="rId3"/>
    <p:sldId id="266" r:id="rId4"/>
    <p:sldId id="269" r:id="rId5"/>
    <p:sldId id="270" r:id="rId6"/>
    <p:sldId id="271" r:id="rId7"/>
    <p:sldId id="276" r:id="rId8"/>
    <p:sldId id="277" r:id="rId9"/>
    <p:sldId id="278" r:id="rId10"/>
    <p:sldId id="282" r:id="rId11"/>
    <p:sldId id="322" r:id="rId12"/>
    <p:sldId id="297" r:id="rId13"/>
    <p:sldId id="305" r:id="rId14"/>
    <p:sldId id="323" r:id="rId15"/>
    <p:sldId id="321" r:id="rId16"/>
    <p:sldId id="314" r:id="rId17"/>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5800" b="0" i="0" u="none" strike="noStrike" cap="none" spc="0" normalizeH="0" baseline="0">
        <a:ln>
          <a:noFill/>
        </a:ln>
        <a:solidFill>
          <a:srgbClr val="000000"/>
        </a:solidFill>
        <a:effectLst/>
        <a:uFillTx/>
        <a:latin typeface="Gill Sans"/>
        <a:ea typeface="Gill Sans"/>
        <a:cs typeface="Gill Sans"/>
        <a:sym typeface="Gill Sans"/>
      </a:defRPr>
    </a:lvl1pPr>
    <a:lvl2pPr marL="0" marR="0" indent="342900" algn="ctr" defTabSz="584200" rtl="0" fontAlgn="auto" latinLnBrk="0" hangingPunct="0">
      <a:lnSpc>
        <a:spcPct val="100000"/>
      </a:lnSpc>
      <a:spcBef>
        <a:spcPts val="0"/>
      </a:spcBef>
      <a:spcAft>
        <a:spcPts val="0"/>
      </a:spcAft>
      <a:buClrTx/>
      <a:buSzTx/>
      <a:buFontTx/>
      <a:buNone/>
      <a:tabLst/>
      <a:defRPr kumimoji="0" sz="5800" b="0" i="0" u="none" strike="noStrike" cap="none" spc="0" normalizeH="0" baseline="0">
        <a:ln>
          <a:noFill/>
        </a:ln>
        <a:solidFill>
          <a:srgbClr val="000000"/>
        </a:solidFill>
        <a:effectLst/>
        <a:uFillTx/>
        <a:latin typeface="Gill Sans"/>
        <a:ea typeface="Gill Sans"/>
        <a:cs typeface="Gill Sans"/>
        <a:sym typeface="Gill Sans"/>
      </a:defRPr>
    </a:lvl2pPr>
    <a:lvl3pPr marL="0" marR="0" indent="685800" algn="ctr" defTabSz="584200" rtl="0" fontAlgn="auto" latinLnBrk="0" hangingPunct="0">
      <a:lnSpc>
        <a:spcPct val="100000"/>
      </a:lnSpc>
      <a:spcBef>
        <a:spcPts val="0"/>
      </a:spcBef>
      <a:spcAft>
        <a:spcPts val="0"/>
      </a:spcAft>
      <a:buClrTx/>
      <a:buSzTx/>
      <a:buFontTx/>
      <a:buNone/>
      <a:tabLst/>
      <a:defRPr kumimoji="0" sz="5800" b="0" i="0" u="none" strike="noStrike" cap="none" spc="0" normalizeH="0" baseline="0">
        <a:ln>
          <a:noFill/>
        </a:ln>
        <a:solidFill>
          <a:srgbClr val="000000"/>
        </a:solidFill>
        <a:effectLst/>
        <a:uFillTx/>
        <a:latin typeface="Gill Sans"/>
        <a:ea typeface="Gill Sans"/>
        <a:cs typeface="Gill Sans"/>
        <a:sym typeface="Gill Sans"/>
      </a:defRPr>
    </a:lvl3pPr>
    <a:lvl4pPr marL="0" marR="0" indent="1028700" algn="ctr" defTabSz="584200" rtl="0" fontAlgn="auto" latinLnBrk="0" hangingPunct="0">
      <a:lnSpc>
        <a:spcPct val="100000"/>
      </a:lnSpc>
      <a:spcBef>
        <a:spcPts val="0"/>
      </a:spcBef>
      <a:spcAft>
        <a:spcPts val="0"/>
      </a:spcAft>
      <a:buClrTx/>
      <a:buSzTx/>
      <a:buFontTx/>
      <a:buNone/>
      <a:tabLst/>
      <a:defRPr kumimoji="0" sz="5800" b="0" i="0" u="none" strike="noStrike" cap="none" spc="0" normalizeH="0" baseline="0">
        <a:ln>
          <a:noFill/>
        </a:ln>
        <a:solidFill>
          <a:srgbClr val="000000"/>
        </a:solidFill>
        <a:effectLst/>
        <a:uFillTx/>
        <a:latin typeface="Gill Sans"/>
        <a:ea typeface="Gill Sans"/>
        <a:cs typeface="Gill Sans"/>
        <a:sym typeface="Gill Sans"/>
      </a:defRPr>
    </a:lvl4pPr>
    <a:lvl5pPr marL="0" marR="0" indent="1371600" algn="ctr" defTabSz="584200" rtl="0" fontAlgn="auto" latinLnBrk="0" hangingPunct="0">
      <a:lnSpc>
        <a:spcPct val="100000"/>
      </a:lnSpc>
      <a:spcBef>
        <a:spcPts val="0"/>
      </a:spcBef>
      <a:spcAft>
        <a:spcPts val="0"/>
      </a:spcAft>
      <a:buClrTx/>
      <a:buSzTx/>
      <a:buFontTx/>
      <a:buNone/>
      <a:tabLst/>
      <a:defRPr kumimoji="0" sz="5800" b="0" i="0" u="none" strike="noStrike" cap="none" spc="0" normalizeH="0" baseline="0">
        <a:ln>
          <a:noFill/>
        </a:ln>
        <a:solidFill>
          <a:srgbClr val="000000"/>
        </a:solidFill>
        <a:effectLst/>
        <a:uFillTx/>
        <a:latin typeface="Gill Sans"/>
        <a:ea typeface="Gill Sans"/>
        <a:cs typeface="Gill Sans"/>
        <a:sym typeface="Gill Sans"/>
      </a:defRPr>
    </a:lvl5pPr>
    <a:lvl6pPr marL="0" marR="0" indent="1714500" algn="ctr" defTabSz="584200" rtl="0" fontAlgn="auto" latinLnBrk="0" hangingPunct="0">
      <a:lnSpc>
        <a:spcPct val="100000"/>
      </a:lnSpc>
      <a:spcBef>
        <a:spcPts val="0"/>
      </a:spcBef>
      <a:spcAft>
        <a:spcPts val="0"/>
      </a:spcAft>
      <a:buClrTx/>
      <a:buSzTx/>
      <a:buFontTx/>
      <a:buNone/>
      <a:tabLst/>
      <a:defRPr kumimoji="0" sz="5800" b="0" i="0" u="none" strike="noStrike" cap="none" spc="0" normalizeH="0" baseline="0">
        <a:ln>
          <a:noFill/>
        </a:ln>
        <a:solidFill>
          <a:srgbClr val="000000"/>
        </a:solidFill>
        <a:effectLst/>
        <a:uFillTx/>
        <a:latin typeface="Gill Sans"/>
        <a:ea typeface="Gill Sans"/>
        <a:cs typeface="Gill Sans"/>
        <a:sym typeface="Gill Sans"/>
      </a:defRPr>
    </a:lvl6pPr>
    <a:lvl7pPr marL="0" marR="0" indent="2057400" algn="ctr" defTabSz="584200" rtl="0" fontAlgn="auto" latinLnBrk="0" hangingPunct="0">
      <a:lnSpc>
        <a:spcPct val="100000"/>
      </a:lnSpc>
      <a:spcBef>
        <a:spcPts val="0"/>
      </a:spcBef>
      <a:spcAft>
        <a:spcPts val="0"/>
      </a:spcAft>
      <a:buClrTx/>
      <a:buSzTx/>
      <a:buFontTx/>
      <a:buNone/>
      <a:tabLst/>
      <a:defRPr kumimoji="0" sz="5800" b="0" i="0" u="none" strike="noStrike" cap="none" spc="0" normalizeH="0" baseline="0">
        <a:ln>
          <a:noFill/>
        </a:ln>
        <a:solidFill>
          <a:srgbClr val="000000"/>
        </a:solidFill>
        <a:effectLst/>
        <a:uFillTx/>
        <a:latin typeface="Gill Sans"/>
        <a:ea typeface="Gill Sans"/>
        <a:cs typeface="Gill Sans"/>
        <a:sym typeface="Gill Sans"/>
      </a:defRPr>
    </a:lvl7pPr>
    <a:lvl8pPr marL="0" marR="0" indent="2400300" algn="ctr" defTabSz="584200" rtl="0" fontAlgn="auto" latinLnBrk="0" hangingPunct="0">
      <a:lnSpc>
        <a:spcPct val="100000"/>
      </a:lnSpc>
      <a:spcBef>
        <a:spcPts val="0"/>
      </a:spcBef>
      <a:spcAft>
        <a:spcPts val="0"/>
      </a:spcAft>
      <a:buClrTx/>
      <a:buSzTx/>
      <a:buFontTx/>
      <a:buNone/>
      <a:tabLst/>
      <a:defRPr kumimoji="0" sz="5800" b="0" i="0" u="none" strike="noStrike" cap="none" spc="0" normalizeH="0" baseline="0">
        <a:ln>
          <a:noFill/>
        </a:ln>
        <a:solidFill>
          <a:srgbClr val="000000"/>
        </a:solidFill>
        <a:effectLst/>
        <a:uFillTx/>
        <a:latin typeface="Gill Sans"/>
        <a:ea typeface="Gill Sans"/>
        <a:cs typeface="Gill Sans"/>
        <a:sym typeface="Gill Sans"/>
      </a:defRPr>
    </a:lvl8pPr>
    <a:lvl9pPr marL="0" marR="0" indent="2743200" algn="ctr" defTabSz="584200" rtl="0" fontAlgn="auto" latinLnBrk="0" hangingPunct="0">
      <a:lnSpc>
        <a:spcPct val="100000"/>
      </a:lnSpc>
      <a:spcBef>
        <a:spcPts val="0"/>
      </a:spcBef>
      <a:spcAft>
        <a:spcPts val="0"/>
      </a:spcAft>
      <a:buClrTx/>
      <a:buSzTx/>
      <a:buFontTx/>
      <a:buNone/>
      <a:tabLst/>
      <a:defRPr kumimoji="0" sz="5800" b="0" i="0" u="none" strike="noStrike" cap="none" spc="0" normalizeH="0" baseline="0">
        <a:ln>
          <a:noFill/>
        </a:ln>
        <a:solidFill>
          <a:srgbClr val="000000"/>
        </a:solidFill>
        <a:effectLst/>
        <a:uFillTx/>
        <a:latin typeface="Gill Sans"/>
        <a:ea typeface="Gill Sans"/>
        <a:cs typeface="Gill Sans"/>
        <a:sym typeface="Gill San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D4FE13F-FB70-42B2-867E-D9453ADDD1C8}" v="227" dt="2022-05-03T00:49:29.406"/>
  </p1510:revLst>
</p1510:revInfo>
</file>

<file path=ppt/tableStyles.xml><?xml version="1.0" encoding="utf-8"?>
<a:tblStyleLst xmlns:a="http://schemas.openxmlformats.org/drawingml/2006/main" def="{5940675A-B579-460E-94D1-54222C63F5DA}">
  <a:tblStyle styleId="{8F44A2F1-9E1F-4B54-A3A2-5F16C0AD49E2}" styleName="">
    <a:tblBg/>
    <a:wholeTbl>
      <a:tcTxStyle b="off" i="off">
        <a:font>
          <a:latin typeface="Gill Sans"/>
          <a:ea typeface="Gill Sans"/>
          <a:cs typeface="Gill Sans"/>
        </a:font>
        <a:srgbClr val="000000"/>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wholeTbl>
    <a:band2H>
      <a:tcTxStyle/>
      <a:tcStyle>
        <a:tcBdr/>
        <a:fill>
          <a:solidFill>
            <a:srgbClr val="C5C7C9">
              <a:alpha val="30000"/>
            </a:srgbClr>
          </a:solidFill>
        </a:fill>
      </a:tcStyle>
    </a:band2H>
    <a:firstCol>
      <a:tcTxStyle b="off" i="off">
        <a:font>
          <a:latin typeface="Gill Sans"/>
          <a:ea typeface="Gill Sans"/>
          <a:cs typeface="Gill Sans"/>
        </a:font>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firstCol>
    <a:lastRow>
      <a:tcTxStyle b="off" i="off">
        <a:font>
          <a:latin typeface="Gill Sans"/>
          <a:ea typeface="Gill Sans"/>
          <a:cs typeface="Gill Sans"/>
        </a:font>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lastRow>
    <a:firstRow>
      <a:tcTxStyle b="off" i="off">
        <a:font>
          <a:latin typeface="Gill Sans"/>
          <a:ea typeface="Gill Sans"/>
          <a:cs typeface="Gill Sans"/>
        </a:font>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firstRow>
  </a:tblStyle>
  <a:tblStyle styleId="{D51ADE6A-740E-44AE-83CC-AE7238B6C88D}" styleName="">
    <a:tblBg/>
    <a:wholeTbl>
      <a:tcTxStyle b="off" i="off">
        <a:fontRef idx="minor">
          <a:srgbClr val="000000"/>
        </a:fontRef>
        <a:srgbClr val="000000"/>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wholeTbl>
    <a:band2H>
      <a:tcTxStyle/>
      <a:tcStyle>
        <a:tcBdr/>
        <a:fill>
          <a:solidFill>
            <a:srgbClr val="EFF1F3"/>
          </a:solidFill>
        </a:fill>
      </a:tcStyle>
    </a:band2H>
    <a:firstCol>
      <a:tcTxStyle b="off" i="off">
        <a:font>
          <a:latin typeface="Gill Sans"/>
          <a:ea typeface="Gill Sans"/>
          <a:cs typeface="Gill Sans"/>
        </a:font>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solidFill>
            <a:srgbClr val="929292">
              <a:alpha val="50000"/>
            </a:srgbClr>
          </a:solidFill>
        </a:fill>
      </a:tcStyle>
    </a:firstCol>
    <a:lastRow>
      <a:tcTxStyle b="off" i="off">
        <a:font>
          <a:latin typeface="Gill Sans"/>
          <a:ea typeface="Gill Sans"/>
          <a:cs typeface="Gill Sans"/>
        </a:font>
        <a:srgbClr val="FFFFFF"/>
      </a:tcTxStyle>
      <a:tcStyle>
        <a:tcBdr>
          <a:left>
            <a:ln w="25400" cap="flat">
              <a:solidFill>
                <a:srgbClr val="FFFFFF"/>
              </a:solidFill>
              <a:prstDash val="solid"/>
              <a:miter lim="400000"/>
            </a:ln>
          </a:left>
          <a:right>
            <a:ln w="25400" cap="flat">
              <a:solidFill>
                <a:srgbClr val="FFFFFF"/>
              </a:solidFill>
              <a:prstDash val="solid"/>
              <a:miter lim="400000"/>
            </a:ln>
          </a:right>
          <a:top>
            <a:ln w="25400" cap="flat">
              <a:solidFill>
                <a:srgbClr val="FFFFFF"/>
              </a:solidFill>
              <a:prstDash val="solid"/>
              <a:miter lim="400000"/>
            </a:ln>
          </a:top>
          <a:bottom>
            <a:ln w="25400" cap="flat">
              <a:solidFill>
                <a:srgbClr val="FFFFFF"/>
              </a:solidFill>
              <a:prstDash val="solid"/>
              <a:miter lim="400000"/>
            </a:ln>
          </a:bottom>
          <a:insideH>
            <a:ln w="25400" cap="flat">
              <a:solidFill>
                <a:srgbClr val="FFFFFF"/>
              </a:solidFill>
              <a:prstDash val="solid"/>
              <a:miter lim="400000"/>
            </a:ln>
          </a:insideH>
          <a:insideV>
            <a:ln w="25400" cap="flat">
              <a:solidFill>
                <a:srgbClr val="FFFFFF"/>
              </a:solidFill>
              <a:prstDash val="solid"/>
              <a:miter lim="400000"/>
            </a:ln>
          </a:insideV>
        </a:tcBdr>
        <a:fill>
          <a:solidFill>
            <a:srgbClr val="929292">
              <a:alpha val="50000"/>
            </a:srgbClr>
          </a:solidFill>
        </a:fill>
      </a:tcStyle>
    </a:lastRow>
    <a:firstRow>
      <a:tcTxStyle b="off" i="off">
        <a:fontRef idx="minor">
          <a:srgbClr val="000000"/>
        </a:fontRef>
        <a:srgbClr val="000000"/>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solidFill>
            <a:srgbClr val="929292">
              <a:alpha val="50000"/>
            </a:srgbClr>
          </a:solidFill>
        </a:fill>
      </a:tcStyle>
    </a:firstRow>
  </a:tblStyle>
  <a:tblStyle styleId="{EEE7283C-3CF3-47DC-8721-378D4A62B228}" styleName="">
    <a:tblBg/>
    <a:wholeTbl>
      <a:tcTxStyle>
        <a:font>
          <a:latin typeface="Helvetica Light"/>
          <a:ea typeface="Helvetica Light"/>
          <a:cs typeface="Helvetica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a:tcStyle>
        <a:tcBdr/>
        <a:fill>
          <a:solidFill>
            <a:srgbClr val="C3C2C2"/>
          </a:solidFill>
        </a:fill>
      </a:tcStyle>
    </a:band2H>
    <a:firstCol>
      <a:tcTxStyle b="on">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a:font>
          <a:latin typeface="Helvetica Light"/>
          <a:ea typeface="Helvetica Light"/>
          <a:cs typeface="Helvetica Light"/>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a:font>
          <a:latin typeface="Helvetica Light"/>
          <a:ea typeface="Helvetica Light"/>
          <a:cs typeface="Helvetica Light"/>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a:font>
          <a:latin typeface="Helvetica Light"/>
          <a:ea typeface="Helvetica Light"/>
          <a:cs typeface="Helvetica Light"/>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4C3C2611-4C71-4FC5-86AE-919BDF0F9419}" styleName="">
    <a:tblBg/>
    <a:wholeTbl>
      <a:tcTxStyle>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4345" autoAdjust="0"/>
  </p:normalViewPr>
  <p:slideViewPr>
    <p:cSldViewPr snapToGrid="0">
      <p:cViewPr varScale="1">
        <p:scale>
          <a:sx n="46" d="100"/>
          <a:sy n="46" d="100"/>
        </p:scale>
        <p:origin x="1194"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ukas Wallrich (Staff)" userId="74c9ee81-4c0d-413a-a571-5c8398ac27a1" providerId="ADAL" clId="{2C206EC4-CF1B-49D1-A0FA-DBF3898827C3}"/>
    <pc:docChg chg="undo custSel addSld delSld modSld sldOrd modMainMaster">
      <pc:chgData name="Lukas Wallrich (Staff)" userId="74c9ee81-4c0d-413a-a571-5c8398ac27a1" providerId="ADAL" clId="{2C206EC4-CF1B-49D1-A0FA-DBF3898827C3}" dt="2022-03-17T01:34:40.108" v="2251"/>
      <pc:docMkLst>
        <pc:docMk/>
      </pc:docMkLst>
      <pc:sldChg chg="del">
        <pc:chgData name="Lukas Wallrich (Staff)" userId="74c9ee81-4c0d-413a-a571-5c8398ac27a1" providerId="ADAL" clId="{2C206EC4-CF1B-49D1-A0FA-DBF3898827C3}" dt="2022-03-05T11:43:30.851" v="22" actId="47"/>
        <pc:sldMkLst>
          <pc:docMk/>
          <pc:sldMk cId="0" sldId="256"/>
        </pc:sldMkLst>
      </pc:sldChg>
      <pc:sldChg chg="del">
        <pc:chgData name="Lukas Wallrich (Staff)" userId="74c9ee81-4c0d-413a-a571-5c8398ac27a1" providerId="ADAL" clId="{2C206EC4-CF1B-49D1-A0FA-DBF3898827C3}" dt="2022-03-05T11:44:29.431" v="32" actId="47"/>
        <pc:sldMkLst>
          <pc:docMk/>
          <pc:sldMk cId="0" sldId="257"/>
        </pc:sldMkLst>
      </pc:sldChg>
      <pc:sldChg chg="addSp delSp modSp mod delAnim">
        <pc:chgData name="Lukas Wallrich (Staff)" userId="74c9ee81-4c0d-413a-a571-5c8398ac27a1" providerId="ADAL" clId="{2C206EC4-CF1B-49D1-A0FA-DBF3898827C3}" dt="2022-03-17T01:34:40.108" v="2251"/>
        <pc:sldMkLst>
          <pc:docMk/>
          <pc:sldMk cId="0" sldId="258"/>
        </pc:sldMkLst>
        <pc:spChg chg="add mod">
          <ac:chgData name="Lukas Wallrich (Staff)" userId="74c9ee81-4c0d-413a-a571-5c8398ac27a1" providerId="ADAL" clId="{2C206EC4-CF1B-49D1-A0FA-DBF3898827C3}" dt="2022-03-17T01:34:40.108" v="2251"/>
          <ac:spMkLst>
            <pc:docMk/>
            <pc:sldMk cId="0" sldId="258"/>
            <ac:spMk id="6" creationId="{42D65471-BD49-452A-A21F-AB305D1C6F8A}"/>
          </ac:spMkLst>
        </pc:spChg>
        <pc:spChg chg="mod">
          <ac:chgData name="Lukas Wallrich (Staff)" userId="74c9ee81-4c0d-413a-a571-5c8398ac27a1" providerId="ADAL" clId="{2C206EC4-CF1B-49D1-A0FA-DBF3898827C3}" dt="2022-03-05T11:46:49.870" v="214" actId="1076"/>
          <ac:spMkLst>
            <pc:docMk/>
            <pc:sldMk cId="0" sldId="258"/>
            <ac:spMk id="112" creationId="{00000000-0000-0000-0000-000000000000}"/>
          </ac:spMkLst>
        </pc:spChg>
        <pc:picChg chg="del mod">
          <ac:chgData name="Lukas Wallrich (Staff)" userId="74c9ee81-4c0d-413a-a571-5c8398ac27a1" providerId="ADAL" clId="{2C206EC4-CF1B-49D1-A0FA-DBF3898827C3}" dt="2022-03-17T01:34:38.672" v="2250" actId="478"/>
          <ac:picMkLst>
            <pc:docMk/>
            <pc:sldMk cId="0" sldId="258"/>
            <ac:picMk id="113" creationId="{00000000-0000-0000-0000-000000000000}"/>
          </ac:picMkLst>
        </pc:picChg>
      </pc:sldChg>
      <pc:sldChg chg="delSp modSp mod modNotesTx">
        <pc:chgData name="Lukas Wallrich (Staff)" userId="74c9ee81-4c0d-413a-a571-5c8398ac27a1" providerId="ADAL" clId="{2C206EC4-CF1B-49D1-A0FA-DBF3898827C3}" dt="2022-03-05T11:47:34.479" v="222" actId="6549"/>
        <pc:sldMkLst>
          <pc:docMk/>
          <pc:sldMk cId="0" sldId="259"/>
        </pc:sldMkLst>
        <pc:spChg chg="mod">
          <ac:chgData name="Lukas Wallrich (Staff)" userId="74c9ee81-4c0d-413a-a571-5c8398ac27a1" providerId="ADAL" clId="{2C206EC4-CF1B-49D1-A0FA-DBF3898827C3}" dt="2022-03-05T11:47:19.078" v="220" actId="20577"/>
          <ac:spMkLst>
            <pc:docMk/>
            <pc:sldMk cId="0" sldId="259"/>
            <ac:spMk id="120" creationId="{00000000-0000-0000-0000-000000000000}"/>
          </ac:spMkLst>
        </pc:spChg>
        <pc:spChg chg="del mod">
          <ac:chgData name="Lukas Wallrich (Staff)" userId="74c9ee81-4c0d-413a-a571-5c8398ac27a1" providerId="ADAL" clId="{2C206EC4-CF1B-49D1-A0FA-DBF3898827C3}" dt="2022-03-05T11:47:32.874" v="221" actId="478"/>
          <ac:spMkLst>
            <pc:docMk/>
            <pc:sldMk cId="0" sldId="259"/>
            <ac:spMk id="124" creationId="{00000000-0000-0000-0000-000000000000}"/>
          </ac:spMkLst>
        </pc:spChg>
      </pc:sldChg>
      <pc:sldChg chg="add del">
        <pc:chgData name="Lukas Wallrich (Staff)" userId="74c9ee81-4c0d-413a-a571-5c8398ac27a1" providerId="ADAL" clId="{2C206EC4-CF1B-49D1-A0FA-DBF3898827C3}" dt="2022-03-05T11:49:22.599" v="229" actId="47"/>
        <pc:sldMkLst>
          <pc:docMk/>
          <pc:sldMk cId="0" sldId="260"/>
        </pc:sldMkLst>
      </pc:sldChg>
      <pc:sldChg chg="add del">
        <pc:chgData name="Lukas Wallrich (Staff)" userId="74c9ee81-4c0d-413a-a571-5c8398ac27a1" providerId="ADAL" clId="{2C206EC4-CF1B-49D1-A0FA-DBF3898827C3}" dt="2022-03-05T11:49:20.985" v="228" actId="47"/>
        <pc:sldMkLst>
          <pc:docMk/>
          <pc:sldMk cId="0" sldId="261"/>
        </pc:sldMkLst>
      </pc:sldChg>
      <pc:sldChg chg="add del">
        <pc:chgData name="Lukas Wallrich (Staff)" userId="74c9ee81-4c0d-413a-a571-5c8398ac27a1" providerId="ADAL" clId="{2C206EC4-CF1B-49D1-A0FA-DBF3898827C3}" dt="2022-03-05T11:49:18.830" v="227" actId="47"/>
        <pc:sldMkLst>
          <pc:docMk/>
          <pc:sldMk cId="0" sldId="262"/>
        </pc:sldMkLst>
      </pc:sldChg>
      <pc:sldChg chg="add del">
        <pc:chgData name="Lukas Wallrich (Staff)" userId="74c9ee81-4c0d-413a-a571-5c8398ac27a1" providerId="ADAL" clId="{2C206EC4-CF1B-49D1-A0FA-DBF3898827C3}" dt="2022-03-05T11:49:02.763" v="225" actId="47"/>
        <pc:sldMkLst>
          <pc:docMk/>
          <pc:sldMk cId="0" sldId="263"/>
        </pc:sldMkLst>
      </pc:sldChg>
      <pc:sldChg chg="add del">
        <pc:chgData name="Lukas Wallrich (Staff)" userId="74c9ee81-4c0d-413a-a571-5c8398ac27a1" providerId="ADAL" clId="{2C206EC4-CF1B-49D1-A0FA-DBF3898827C3}" dt="2022-03-05T11:49:02.763" v="225" actId="47"/>
        <pc:sldMkLst>
          <pc:docMk/>
          <pc:sldMk cId="0" sldId="264"/>
        </pc:sldMkLst>
      </pc:sldChg>
      <pc:sldChg chg="delSp mod delAnim">
        <pc:chgData name="Lukas Wallrich (Staff)" userId="74c9ee81-4c0d-413a-a571-5c8398ac27a1" providerId="ADAL" clId="{2C206EC4-CF1B-49D1-A0FA-DBF3898827C3}" dt="2022-03-05T11:49:13.368" v="226" actId="478"/>
        <pc:sldMkLst>
          <pc:docMk/>
          <pc:sldMk cId="0" sldId="265"/>
        </pc:sldMkLst>
        <pc:spChg chg="del">
          <ac:chgData name="Lukas Wallrich (Staff)" userId="74c9ee81-4c0d-413a-a571-5c8398ac27a1" providerId="ADAL" clId="{2C206EC4-CF1B-49D1-A0FA-DBF3898827C3}" dt="2022-03-05T11:49:13.368" v="226" actId="478"/>
          <ac:spMkLst>
            <pc:docMk/>
            <pc:sldMk cId="0" sldId="265"/>
            <ac:spMk id="194" creationId="{00000000-0000-0000-0000-000000000000}"/>
          </ac:spMkLst>
        </pc:spChg>
        <pc:spChg chg="del">
          <ac:chgData name="Lukas Wallrich (Staff)" userId="74c9ee81-4c0d-413a-a571-5c8398ac27a1" providerId="ADAL" clId="{2C206EC4-CF1B-49D1-A0FA-DBF3898827C3}" dt="2022-03-05T11:49:13.368" v="226" actId="478"/>
          <ac:spMkLst>
            <pc:docMk/>
            <pc:sldMk cId="0" sldId="265"/>
            <ac:spMk id="197" creationId="{00000000-0000-0000-0000-000000000000}"/>
          </ac:spMkLst>
        </pc:spChg>
        <pc:picChg chg="del">
          <ac:chgData name="Lukas Wallrich (Staff)" userId="74c9ee81-4c0d-413a-a571-5c8398ac27a1" providerId="ADAL" clId="{2C206EC4-CF1B-49D1-A0FA-DBF3898827C3}" dt="2022-03-05T11:49:13.368" v="226" actId="478"/>
          <ac:picMkLst>
            <pc:docMk/>
            <pc:sldMk cId="0" sldId="265"/>
            <ac:picMk id="195" creationId="{00000000-0000-0000-0000-000000000000}"/>
          </ac:picMkLst>
        </pc:picChg>
      </pc:sldChg>
      <pc:sldChg chg="delSp modSp mod delAnim modAnim">
        <pc:chgData name="Lukas Wallrich (Staff)" userId="74c9ee81-4c0d-413a-a571-5c8398ac27a1" providerId="ADAL" clId="{2C206EC4-CF1B-49D1-A0FA-DBF3898827C3}" dt="2022-03-17T00:53:59.817" v="2131" actId="478"/>
        <pc:sldMkLst>
          <pc:docMk/>
          <pc:sldMk cId="0" sldId="266"/>
        </pc:sldMkLst>
        <pc:spChg chg="del">
          <ac:chgData name="Lukas Wallrich (Staff)" userId="74c9ee81-4c0d-413a-a571-5c8398ac27a1" providerId="ADAL" clId="{2C206EC4-CF1B-49D1-A0FA-DBF3898827C3}" dt="2022-03-17T00:52:30.344" v="2127" actId="478"/>
          <ac:spMkLst>
            <pc:docMk/>
            <pc:sldMk cId="0" sldId="266"/>
            <ac:spMk id="210" creationId="{00000000-0000-0000-0000-000000000000}"/>
          </ac:spMkLst>
        </pc:spChg>
        <pc:spChg chg="mod">
          <ac:chgData name="Lukas Wallrich (Staff)" userId="74c9ee81-4c0d-413a-a571-5c8398ac27a1" providerId="ADAL" clId="{2C206EC4-CF1B-49D1-A0FA-DBF3898827C3}" dt="2022-03-05T11:43:25.516" v="0" actId="27636"/>
          <ac:spMkLst>
            <pc:docMk/>
            <pc:sldMk cId="0" sldId="266"/>
            <ac:spMk id="220" creationId="{00000000-0000-0000-0000-000000000000}"/>
          </ac:spMkLst>
        </pc:spChg>
        <pc:spChg chg="mod">
          <ac:chgData name="Lukas Wallrich (Staff)" userId="74c9ee81-4c0d-413a-a571-5c8398ac27a1" providerId="ADAL" clId="{2C206EC4-CF1B-49D1-A0FA-DBF3898827C3}" dt="2022-03-05T11:49:57.947" v="265" actId="1076"/>
          <ac:spMkLst>
            <pc:docMk/>
            <pc:sldMk cId="0" sldId="266"/>
            <ac:spMk id="222" creationId="{00000000-0000-0000-0000-000000000000}"/>
          </ac:spMkLst>
        </pc:spChg>
        <pc:grpChg chg="del">
          <ac:chgData name="Lukas Wallrich (Staff)" userId="74c9ee81-4c0d-413a-a571-5c8398ac27a1" providerId="ADAL" clId="{2C206EC4-CF1B-49D1-A0FA-DBF3898827C3}" dt="2022-03-17T00:53:59.817" v="2131" actId="478"/>
          <ac:grpSpMkLst>
            <pc:docMk/>
            <pc:sldMk cId="0" sldId="266"/>
            <ac:grpSpMk id="217" creationId="{00000000-0000-0000-0000-000000000000}"/>
          </ac:grpSpMkLst>
        </pc:grpChg>
      </pc:sldChg>
      <pc:sldChg chg="del">
        <pc:chgData name="Lukas Wallrich (Staff)" userId="74c9ee81-4c0d-413a-a571-5c8398ac27a1" providerId="ADAL" clId="{2C206EC4-CF1B-49D1-A0FA-DBF3898827C3}" dt="2022-03-05T11:52:06.024" v="272" actId="47"/>
        <pc:sldMkLst>
          <pc:docMk/>
          <pc:sldMk cId="0" sldId="267"/>
        </pc:sldMkLst>
      </pc:sldChg>
      <pc:sldChg chg="del">
        <pc:chgData name="Lukas Wallrich (Staff)" userId="74c9ee81-4c0d-413a-a571-5c8398ac27a1" providerId="ADAL" clId="{2C206EC4-CF1B-49D1-A0FA-DBF3898827C3}" dt="2022-03-05T11:52:06.024" v="272" actId="47"/>
        <pc:sldMkLst>
          <pc:docMk/>
          <pc:sldMk cId="0" sldId="268"/>
        </pc:sldMkLst>
      </pc:sldChg>
      <pc:sldChg chg="addSp delSp modSp mod addAnim delAnim">
        <pc:chgData name="Lukas Wallrich (Staff)" userId="74c9ee81-4c0d-413a-a571-5c8398ac27a1" providerId="ADAL" clId="{2C206EC4-CF1B-49D1-A0FA-DBF3898827C3}" dt="2022-03-05T11:53:29.644" v="294" actId="20577"/>
        <pc:sldMkLst>
          <pc:docMk/>
          <pc:sldMk cId="0" sldId="269"/>
        </pc:sldMkLst>
        <pc:spChg chg="mod">
          <ac:chgData name="Lukas Wallrich (Staff)" userId="74c9ee81-4c0d-413a-a571-5c8398ac27a1" providerId="ADAL" clId="{2C206EC4-CF1B-49D1-A0FA-DBF3898827C3}" dt="2022-03-05T11:53:01.326" v="280" actId="208"/>
          <ac:spMkLst>
            <pc:docMk/>
            <pc:sldMk cId="0" sldId="269"/>
            <ac:spMk id="242" creationId="{00000000-0000-0000-0000-000000000000}"/>
          </ac:spMkLst>
        </pc:spChg>
        <pc:spChg chg="mod">
          <ac:chgData name="Lukas Wallrich (Staff)" userId="74c9ee81-4c0d-413a-a571-5c8398ac27a1" providerId="ADAL" clId="{2C206EC4-CF1B-49D1-A0FA-DBF3898827C3}" dt="2022-03-05T11:53:17.282" v="282" actId="208"/>
          <ac:spMkLst>
            <pc:docMk/>
            <pc:sldMk cId="0" sldId="269"/>
            <ac:spMk id="246" creationId="{00000000-0000-0000-0000-000000000000}"/>
          </ac:spMkLst>
        </pc:spChg>
        <pc:spChg chg="mod">
          <ac:chgData name="Lukas Wallrich (Staff)" userId="74c9ee81-4c0d-413a-a571-5c8398ac27a1" providerId="ADAL" clId="{2C206EC4-CF1B-49D1-A0FA-DBF3898827C3}" dt="2022-03-05T11:53:17.282" v="282" actId="208"/>
          <ac:spMkLst>
            <pc:docMk/>
            <pc:sldMk cId="0" sldId="269"/>
            <ac:spMk id="247" creationId="{00000000-0000-0000-0000-000000000000}"/>
          </ac:spMkLst>
        </pc:spChg>
        <pc:spChg chg="del">
          <ac:chgData name="Lukas Wallrich (Staff)" userId="74c9ee81-4c0d-413a-a571-5c8398ac27a1" providerId="ADAL" clId="{2C206EC4-CF1B-49D1-A0FA-DBF3898827C3}" dt="2022-03-05T11:51:15.931" v="271" actId="478"/>
          <ac:spMkLst>
            <pc:docMk/>
            <pc:sldMk cId="0" sldId="269"/>
            <ac:spMk id="249" creationId="{00000000-0000-0000-0000-000000000000}"/>
          </ac:spMkLst>
        </pc:spChg>
        <pc:spChg chg="mod">
          <ac:chgData name="Lukas Wallrich (Staff)" userId="74c9ee81-4c0d-413a-a571-5c8398ac27a1" providerId="ADAL" clId="{2C206EC4-CF1B-49D1-A0FA-DBF3898827C3}" dt="2022-03-05T11:53:29.644" v="294" actId="20577"/>
          <ac:spMkLst>
            <pc:docMk/>
            <pc:sldMk cId="0" sldId="269"/>
            <ac:spMk id="252" creationId="{00000000-0000-0000-0000-000000000000}"/>
          </ac:spMkLst>
        </pc:spChg>
        <pc:grpChg chg="add del">
          <ac:chgData name="Lukas Wallrich (Staff)" userId="74c9ee81-4c0d-413a-a571-5c8398ac27a1" providerId="ADAL" clId="{2C206EC4-CF1B-49D1-A0FA-DBF3898827C3}" dt="2022-03-05T11:52:51.395" v="278" actId="478"/>
          <ac:grpSpMkLst>
            <pc:docMk/>
            <pc:sldMk cId="0" sldId="269"/>
            <ac:grpSpMk id="248" creationId="{00000000-0000-0000-0000-000000000000}"/>
          </ac:grpSpMkLst>
        </pc:grpChg>
      </pc:sldChg>
      <pc:sldChg chg="delSp modSp mod">
        <pc:chgData name="Lukas Wallrich (Staff)" userId="74c9ee81-4c0d-413a-a571-5c8398ac27a1" providerId="ADAL" clId="{2C206EC4-CF1B-49D1-A0FA-DBF3898827C3}" dt="2022-03-17T00:54:47.709" v="2132" actId="478"/>
        <pc:sldMkLst>
          <pc:docMk/>
          <pc:sldMk cId="0" sldId="270"/>
        </pc:sldMkLst>
        <pc:spChg chg="del">
          <ac:chgData name="Lukas Wallrich (Staff)" userId="74c9ee81-4c0d-413a-a571-5c8398ac27a1" providerId="ADAL" clId="{2C206EC4-CF1B-49D1-A0FA-DBF3898827C3}" dt="2022-03-17T00:54:47.709" v="2132" actId="478"/>
          <ac:spMkLst>
            <pc:docMk/>
            <pc:sldMk cId="0" sldId="270"/>
            <ac:spMk id="264" creationId="{00000000-0000-0000-0000-000000000000}"/>
          </ac:spMkLst>
        </pc:spChg>
        <pc:spChg chg="mod">
          <ac:chgData name="Lukas Wallrich (Staff)" userId="74c9ee81-4c0d-413a-a571-5c8398ac27a1" providerId="ADAL" clId="{2C206EC4-CF1B-49D1-A0FA-DBF3898827C3}" dt="2022-03-05T11:54:21.861" v="296"/>
          <ac:spMkLst>
            <pc:docMk/>
            <pc:sldMk cId="0" sldId="270"/>
            <ac:spMk id="267" creationId="{00000000-0000-0000-0000-000000000000}"/>
          </ac:spMkLst>
        </pc:spChg>
        <pc:spChg chg="mod">
          <ac:chgData name="Lukas Wallrich (Staff)" userId="74c9ee81-4c0d-413a-a571-5c8398ac27a1" providerId="ADAL" clId="{2C206EC4-CF1B-49D1-A0FA-DBF3898827C3}" dt="2022-03-05T11:43:25.530" v="1" actId="27636"/>
          <ac:spMkLst>
            <pc:docMk/>
            <pc:sldMk cId="0" sldId="270"/>
            <ac:spMk id="271" creationId="{00000000-0000-0000-0000-000000000000}"/>
          </ac:spMkLst>
        </pc:spChg>
      </pc:sldChg>
      <pc:sldChg chg="delSp modSp mod">
        <pc:chgData name="Lukas Wallrich (Staff)" userId="74c9ee81-4c0d-413a-a571-5c8398ac27a1" providerId="ADAL" clId="{2C206EC4-CF1B-49D1-A0FA-DBF3898827C3}" dt="2022-03-17T00:54:50.654" v="2133" actId="478"/>
        <pc:sldMkLst>
          <pc:docMk/>
          <pc:sldMk cId="0" sldId="271"/>
        </pc:sldMkLst>
        <pc:spChg chg="del">
          <ac:chgData name="Lukas Wallrich (Staff)" userId="74c9ee81-4c0d-413a-a571-5c8398ac27a1" providerId="ADAL" clId="{2C206EC4-CF1B-49D1-A0FA-DBF3898827C3}" dt="2022-03-17T00:54:50.654" v="2133" actId="478"/>
          <ac:spMkLst>
            <pc:docMk/>
            <pc:sldMk cId="0" sldId="271"/>
            <ac:spMk id="289" creationId="{00000000-0000-0000-0000-000000000000}"/>
          </ac:spMkLst>
        </pc:spChg>
        <pc:spChg chg="mod">
          <ac:chgData name="Lukas Wallrich (Staff)" userId="74c9ee81-4c0d-413a-a571-5c8398ac27a1" providerId="ADAL" clId="{2C206EC4-CF1B-49D1-A0FA-DBF3898827C3}" dt="2022-03-05T11:54:23.832" v="297"/>
          <ac:spMkLst>
            <pc:docMk/>
            <pc:sldMk cId="0" sldId="271"/>
            <ac:spMk id="292" creationId="{00000000-0000-0000-0000-000000000000}"/>
          </ac:spMkLst>
        </pc:spChg>
        <pc:spChg chg="mod">
          <ac:chgData name="Lukas Wallrich (Staff)" userId="74c9ee81-4c0d-413a-a571-5c8398ac27a1" providerId="ADAL" clId="{2C206EC4-CF1B-49D1-A0FA-DBF3898827C3}" dt="2022-03-05T11:43:25.536" v="2" actId="27636"/>
          <ac:spMkLst>
            <pc:docMk/>
            <pc:sldMk cId="0" sldId="271"/>
            <ac:spMk id="295" creationId="{00000000-0000-0000-0000-000000000000}"/>
          </ac:spMkLst>
        </pc:spChg>
      </pc:sldChg>
      <pc:sldChg chg="modSp del mod">
        <pc:chgData name="Lukas Wallrich (Staff)" userId="74c9ee81-4c0d-413a-a571-5c8398ac27a1" providerId="ADAL" clId="{2C206EC4-CF1B-49D1-A0FA-DBF3898827C3}" dt="2022-03-05T11:54:12.985" v="295" actId="47"/>
        <pc:sldMkLst>
          <pc:docMk/>
          <pc:sldMk cId="0" sldId="272"/>
        </pc:sldMkLst>
        <pc:spChg chg="mod">
          <ac:chgData name="Lukas Wallrich (Staff)" userId="74c9ee81-4c0d-413a-a571-5c8398ac27a1" providerId="ADAL" clId="{2C206EC4-CF1B-49D1-A0FA-DBF3898827C3}" dt="2022-03-05T11:43:25.539" v="3" actId="27636"/>
          <ac:spMkLst>
            <pc:docMk/>
            <pc:sldMk cId="0" sldId="272"/>
            <ac:spMk id="322" creationId="{00000000-0000-0000-0000-000000000000}"/>
          </ac:spMkLst>
        </pc:spChg>
      </pc:sldChg>
      <pc:sldChg chg="modSp del mod">
        <pc:chgData name="Lukas Wallrich (Staff)" userId="74c9ee81-4c0d-413a-a571-5c8398ac27a1" providerId="ADAL" clId="{2C206EC4-CF1B-49D1-A0FA-DBF3898827C3}" dt="2022-03-05T11:54:12.985" v="295" actId="47"/>
        <pc:sldMkLst>
          <pc:docMk/>
          <pc:sldMk cId="0" sldId="273"/>
        </pc:sldMkLst>
        <pc:spChg chg="mod">
          <ac:chgData name="Lukas Wallrich (Staff)" userId="74c9ee81-4c0d-413a-a571-5c8398ac27a1" providerId="ADAL" clId="{2C206EC4-CF1B-49D1-A0FA-DBF3898827C3}" dt="2022-03-05T11:43:25.542" v="4" actId="27636"/>
          <ac:spMkLst>
            <pc:docMk/>
            <pc:sldMk cId="0" sldId="273"/>
            <ac:spMk id="367" creationId="{00000000-0000-0000-0000-000000000000}"/>
          </ac:spMkLst>
        </pc:spChg>
      </pc:sldChg>
      <pc:sldChg chg="modSp del mod">
        <pc:chgData name="Lukas Wallrich (Staff)" userId="74c9ee81-4c0d-413a-a571-5c8398ac27a1" providerId="ADAL" clId="{2C206EC4-CF1B-49D1-A0FA-DBF3898827C3}" dt="2022-03-05T11:54:12.985" v="295" actId="47"/>
        <pc:sldMkLst>
          <pc:docMk/>
          <pc:sldMk cId="0" sldId="274"/>
        </pc:sldMkLst>
        <pc:spChg chg="mod">
          <ac:chgData name="Lukas Wallrich (Staff)" userId="74c9ee81-4c0d-413a-a571-5c8398ac27a1" providerId="ADAL" clId="{2C206EC4-CF1B-49D1-A0FA-DBF3898827C3}" dt="2022-03-05T11:43:25.545" v="5" actId="27636"/>
          <ac:spMkLst>
            <pc:docMk/>
            <pc:sldMk cId="0" sldId="274"/>
            <ac:spMk id="397" creationId="{00000000-0000-0000-0000-000000000000}"/>
          </ac:spMkLst>
        </pc:spChg>
      </pc:sldChg>
      <pc:sldChg chg="modSp del mod">
        <pc:chgData name="Lukas Wallrich (Staff)" userId="74c9ee81-4c0d-413a-a571-5c8398ac27a1" providerId="ADAL" clId="{2C206EC4-CF1B-49D1-A0FA-DBF3898827C3}" dt="2022-03-05T11:58:06.828" v="322" actId="47"/>
        <pc:sldMkLst>
          <pc:docMk/>
          <pc:sldMk cId="0" sldId="275"/>
        </pc:sldMkLst>
        <pc:spChg chg="mod">
          <ac:chgData name="Lukas Wallrich (Staff)" userId="74c9ee81-4c0d-413a-a571-5c8398ac27a1" providerId="ADAL" clId="{2C206EC4-CF1B-49D1-A0FA-DBF3898827C3}" dt="2022-03-05T11:54:58.536" v="298" actId="207"/>
          <ac:spMkLst>
            <pc:docMk/>
            <pc:sldMk cId="0" sldId="275"/>
            <ac:spMk id="415" creationId="{00000000-0000-0000-0000-000000000000}"/>
          </ac:spMkLst>
        </pc:spChg>
        <pc:spChg chg="mod">
          <ac:chgData name="Lukas Wallrich (Staff)" userId="74c9ee81-4c0d-413a-a571-5c8398ac27a1" providerId="ADAL" clId="{2C206EC4-CF1B-49D1-A0FA-DBF3898827C3}" dt="2022-03-05T11:54:58.536" v="298" actId="207"/>
          <ac:spMkLst>
            <pc:docMk/>
            <pc:sldMk cId="0" sldId="275"/>
            <ac:spMk id="416" creationId="{00000000-0000-0000-0000-000000000000}"/>
          </ac:spMkLst>
        </pc:spChg>
        <pc:spChg chg="mod">
          <ac:chgData name="Lukas Wallrich (Staff)" userId="74c9ee81-4c0d-413a-a571-5c8398ac27a1" providerId="ADAL" clId="{2C206EC4-CF1B-49D1-A0FA-DBF3898827C3}" dt="2022-03-05T11:54:58.536" v="298" actId="207"/>
          <ac:spMkLst>
            <pc:docMk/>
            <pc:sldMk cId="0" sldId="275"/>
            <ac:spMk id="417" creationId="{00000000-0000-0000-0000-000000000000}"/>
          </ac:spMkLst>
        </pc:spChg>
        <pc:spChg chg="mod">
          <ac:chgData name="Lukas Wallrich (Staff)" userId="74c9ee81-4c0d-413a-a571-5c8398ac27a1" providerId="ADAL" clId="{2C206EC4-CF1B-49D1-A0FA-DBF3898827C3}" dt="2022-03-05T11:54:58.536" v="298" actId="207"/>
          <ac:spMkLst>
            <pc:docMk/>
            <pc:sldMk cId="0" sldId="275"/>
            <ac:spMk id="418" creationId="{00000000-0000-0000-0000-000000000000}"/>
          </ac:spMkLst>
        </pc:spChg>
        <pc:spChg chg="mod">
          <ac:chgData name="Lukas Wallrich (Staff)" userId="74c9ee81-4c0d-413a-a571-5c8398ac27a1" providerId="ADAL" clId="{2C206EC4-CF1B-49D1-A0FA-DBF3898827C3}" dt="2022-03-05T11:55:08.983" v="299" actId="207"/>
          <ac:spMkLst>
            <pc:docMk/>
            <pc:sldMk cId="0" sldId="275"/>
            <ac:spMk id="419" creationId="{00000000-0000-0000-0000-000000000000}"/>
          </ac:spMkLst>
        </pc:spChg>
        <pc:spChg chg="mod">
          <ac:chgData name="Lukas Wallrich (Staff)" userId="74c9ee81-4c0d-413a-a571-5c8398ac27a1" providerId="ADAL" clId="{2C206EC4-CF1B-49D1-A0FA-DBF3898827C3}" dt="2022-03-05T11:55:08.983" v="299" actId="207"/>
          <ac:spMkLst>
            <pc:docMk/>
            <pc:sldMk cId="0" sldId="275"/>
            <ac:spMk id="420" creationId="{00000000-0000-0000-0000-000000000000}"/>
          </ac:spMkLst>
        </pc:spChg>
        <pc:spChg chg="mod">
          <ac:chgData name="Lukas Wallrich (Staff)" userId="74c9ee81-4c0d-413a-a571-5c8398ac27a1" providerId="ADAL" clId="{2C206EC4-CF1B-49D1-A0FA-DBF3898827C3}" dt="2022-03-05T11:55:20.021" v="300" actId="207"/>
          <ac:spMkLst>
            <pc:docMk/>
            <pc:sldMk cId="0" sldId="275"/>
            <ac:spMk id="428" creationId="{00000000-0000-0000-0000-000000000000}"/>
          </ac:spMkLst>
        </pc:spChg>
      </pc:sldChg>
      <pc:sldChg chg="addSp delSp modSp mod addAnim delAnim modAnim modShow">
        <pc:chgData name="Lukas Wallrich (Staff)" userId="74c9ee81-4c0d-413a-a571-5c8398ac27a1" providerId="ADAL" clId="{2C206EC4-CF1B-49D1-A0FA-DBF3898827C3}" dt="2022-03-05T11:58:04.059" v="321" actId="729"/>
        <pc:sldMkLst>
          <pc:docMk/>
          <pc:sldMk cId="0" sldId="276"/>
        </pc:sldMkLst>
        <pc:spChg chg="mod topLvl">
          <ac:chgData name="Lukas Wallrich (Staff)" userId="74c9ee81-4c0d-413a-a571-5c8398ac27a1" providerId="ADAL" clId="{2C206EC4-CF1B-49D1-A0FA-DBF3898827C3}" dt="2022-03-05T11:57:00.714" v="316" actId="165"/>
          <ac:spMkLst>
            <pc:docMk/>
            <pc:sldMk cId="0" sldId="276"/>
            <ac:spMk id="434" creationId="{00000000-0000-0000-0000-000000000000}"/>
          </ac:spMkLst>
        </pc:spChg>
        <pc:spChg chg="mod topLvl">
          <ac:chgData name="Lukas Wallrich (Staff)" userId="74c9ee81-4c0d-413a-a571-5c8398ac27a1" providerId="ADAL" clId="{2C206EC4-CF1B-49D1-A0FA-DBF3898827C3}" dt="2022-03-05T11:57:00.714" v="316" actId="165"/>
          <ac:spMkLst>
            <pc:docMk/>
            <pc:sldMk cId="0" sldId="276"/>
            <ac:spMk id="435" creationId="{00000000-0000-0000-0000-000000000000}"/>
          </ac:spMkLst>
        </pc:spChg>
        <pc:spChg chg="mod topLvl">
          <ac:chgData name="Lukas Wallrich (Staff)" userId="74c9ee81-4c0d-413a-a571-5c8398ac27a1" providerId="ADAL" clId="{2C206EC4-CF1B-49D1-A0FA-DBF3898827C3}" dt="2022-03-05T11:57:31.019" v="319" actId="165"/>
          <ac:spMkLst>
            <pc:docMk/>
            <pc:sldMk cId="0" sldId="276"/>
            <ac:spMk id="436" creationId="{00000000-0000-0000-0000-000000000000}"/>
          </ac:spMkLst>
        </pc:spChg>
        <pc:spChg chg="mod topLvl">
          <ac:chgData name="Lukas Wallrich (Staff)" userId="74c9ee81-4c0d-413a-a571-5c8398ac27a1" providerId="ADAL" clId="{2C206EC4-CF1B-49D1-A0FA-DBF3898827C3}" dt="2022-03-05T11:57:31.019" v="319" actId="165"/>
          <ac:spMkLst>
            <pc:docMk/>
            <pc:sldMk cId="0" sldId="276"/>
            <ac:spMk id="437" creationId="{00000000-0000-0000-0000-000000000000}"/>
          </ac:spMkLst>
        </pc:spChg>
        <pc:spChg chg="mod topLvl">
          <ac:chgData name="Lukas Wallrich (Staff)" userId="74c9ee81-4c0d-413a-a571-5c8398ac27a1" providerId="ADAL" clId="{2C206EC4-CF1B-49D1-A0FA-DBF3898827C3}" dt="2022-03-05T11:57:31.019" v="319" actId="165"/>
          <ac:spMkLst>
            <pc:docMk/>
            <pc:sldMk cId="0" sldId="276"/>
            <ac:spMk id="438" creationId="{00000000-0000-0000-0000-000000000000}"/>
          </ac:spMkLst>
        </pc:spChg>
        <pc:spChg chg="mod topLvl">
          <ac:chgData name="Lukas Wallrich (Staff)" userId="74c9ee81-4c0d-413a-a571-5c8398ac27a1" providerId="ADAL" clId="{2C206EC4-CF1B-49D1-A0FA-DBF3898827C3}" dt="2022-03-05T11:57:31.019" v="319" actId="165"/>
          <ac:spMkLst>
            <pc:docMk/>
            <pc:sldMk cId="0" sldId="276"/>
            <ac:spMk id="439" creationId="{00000000-0000-0000-0000-000000000000}"/>
          </ac:spMkLst>
        </pc:spChg>
        <pc:spChg chg="mod topLvl">
          <ac:chgData name="Lukas Wallrich (Staff)" userId="74c9ee81-4c0d-413a-a571-5c8398ac27a1" providerId="ADAL" clId="{2C206EC4-CF1B-49D1-A0FA-DBF3898827C3}" dt="2022-03-05T11:57:31.019" v="319" actId="165"/>
          <ac:spMkLst>
            <pc:docMk/>
            <pc:sldMk cId="0" sldId="276"/>
            <ac:spMk id="440" creationId="{00000000-0000-0000-0000-000000000000}"/>
          </ac:spMkLst>
        </pc:spChg>
        <pc:spChg chg="mod topLvl">
          <ac:chgData name="Lukas Wallrich (Staff)" userId="74c9ee81-4c0d-413a-a571-5c8398ac27a1" providerId="ADAL" clId="{2C206EC4-CF1B-49D1-A0FA-DBF3898827C3}" dt="2022-03-05T11:57:31.019" v="319" actId="165"/>
          <ac:spMkLst>
            <pc:docMk/>
            <pc:sldMk cId="0" sldId="276"/>
            <ac:spMk id="441" creationId="{00000000-0000-0000-0000-000000000000}"/>
          </ac:spMkLst>
        </pc:spChg>
        <pc:spChg chg="mod topLvl">
          <ac:chgData name="Lukas Wallrich (Staff)" userId="74c9ee81-4c0d-413a-a571-5c8398ac27a1" providerId="ADAL" clId="{2C206EC4-CF1B-49D1-A0FA-DBF3898827C3}" dt="2022-03-05T11:57:31.019" v="319" actId="165"/>
          <ac:spMkLst>
            <pc:docMk/>
            <pc:sldMk cId="0" sldId="276"/>
            <ac:spMk id="442" creationId="{00000000-0000-0000-0000-000000000000}"/>
          </ac:spMkLst>
        </pc:spChg>
        <pc:spChg chg="mod topLvl">
          <ac:chgData name="Lukas Wallrich (Staff)" userId="74c9ee81-4c0d-413a-a571-5c8398ac27a1" providerId="ADAL" clId="{2C206EC4-CF1B-49D1-A0FA-DBF3898827C3}" dt="2022-03-05T11:57:31.019" v="319" actId="165"/>
          <ac:spMkLst>
            <pc:docMk/>
            <pc:sldMk cId="0" sldId="276"/>
            <ac:spMk id="443" creationId="{00000000-0000-0000-0000-000000000000}"/>
          </ac:spMkLst>
        </pc:spChg>
        <pc:spChg chg="mod topLvl">
          <ac:chgData name="Lukas Wallrich (Staff)" userId="74c9ee81-4c0d-413a-a571-5c8398ac27a1" providerId="ADAL" clId="{2C206EC4-CF1B-49D1-A0FA-DBF3898827C3}" dt="2022-03-05T11:57:31.019" v="319" actId="165"/>
          <ac:spMkLst>
            <pc:docMk/>
            <pc:sldMk cId="0" sldId="276"/>
            <ac:spMk id="444" creationId="{00000000-0000-0000-0000-000000000000}"/>
          </ac:spMkLst>
        </pc:spChg>
        <pc:spChg chg="mod topLvl">
          <ac:chgData name="Lukas Wallrich (Staff)" userId="74c9ee81-4c0d-413a-a571-5c8398ac27a1" providerId="ADAL" clId="{2C206EC4-CF1B-49D1-A0FA-DBF3898827C3}" dt="2022-03-05T11:57:31.019" v="319" actId="165"/>
          <ac:spMkLst>
            <pc:docMk/>
            <pc:sldMk cId="0" sldId="276"/>
            <ac:spMk id="445" creationId="{00000000-0000-0000-0000-000000000000}"/>
          </ac:spMkLst>
        </pc:spChg>
        <pc:spChg chg="mod topLvl">
          <ac:chgData name="Lukas Wallrich (Staff)" userId="74c9ee81-4c0d-413a-a571-5c8398ac27a1" providerId="ADAL" clId="{2C206EC4-CF1B-49D1-A0FA-DBF3898827C3}" dt="2022-03-05T11:57:31.019" v="319" actId="165"/>
          <ac:spMkLst>
            <pc:docMk/>
            <pc:sldMk cId="0" sldId="276"/>
            <ac:spMk id="446" creationId="{00000000-0000-0000-0000-000000000000}"/>
          </ac:spMkLst>
        </pc:spChg>
        <pc:spChg chg="mod topLvl">
          <ac:chgData name="Lukas Wallrich (Staff)" userId="74c9ee81-4c0d-413a-a571-5c8398ac27a1" providerId="ADAL" clId="{2C206EC4-CF1B-49D1-A0FA-DBF3898827C3}" dt="2022-03-05T11:57:31.019" v="319" actId="165"/>
          <ac:spMkLst>
            <pc:docMk/>
            <pc:sldMk cId="0" sldId="276"/>
            <ac:spMk id="447" creationId="{00000000-0000-0000-0000-000000000000}"/>
          </ac:spMkLst>
        </pc:spChg>
        <pc:spChg chg="mod topLvl">
          <ac:chgData name="Lukas Wallrich (Staff)" userId="74c9ee81-4c0d-413a-a571-5c8398ac27a1" providerId="ADAL" clId="{2C206EC4-CF1B-49D1-A0FA-DBF3898827C3}" dt="2022-03-05T11:57:31.019" v="319" actId="165"/>
          <ac:spMkLst>
            <pc:docMk/>
            <pc:sldMk cId="0" sldId="276"/>
            <ac:spMk id="448" creationId="{00000000-0000-0000-0000-000000000000}"/>
          </ac:spMkLst>
        </pc:spChg>
        <pc:spChg chg="mod topLvl">
          <ac:chgData name="Lukas Wallrich (Staff)" userId="74c9ee81-4c0d-413a-a571-5c8398ac27a1" providerId="ADAL" clId="{2C206EC4-CF1B-49D1-A0FA-DBF3898827C3}" dt="2022-03-05T11:57:31.019" v="319" actId="165"/>
          <ac:spMkLst>
            <pc:docMk/>
            <pc:sldMk cId="0" sldId="276"/>
            <ac:spMk id="449" creationId="{00000000-0000-0000-0000-000000000000}"/>
          </ac:spMkLst>
        </pc:spChg>
        <pc:spChg chg="del mod">
          <ac:chgData name="Lukas Wallrich (Staff)" userId="74c9ee81-4c0d-413a-a571-5c8398ac27a1" providerId="ADAL" clId="{2C206EC4-CF1B-49D1-A0FA-DBF3898827C3}" dt="2022-03-05T11:55:53.704" v="301" actId="478"/>
          <ac:spMkLst>
            <pc:docMk/>
            <pc:sldMk cId="0" sldId="276"/>
            <ac:spMk id="452" creationId="{00000000-0000-0000-0000-000000000000}"/>
          </ac:spMkLst>
        </pc:spChg>
        <pc:spChg chg="del topLvl">
          <ac:chgData name="Lukas Wallrich (Staff)" userId="74c9ee81-4c0d-413a-a571-5c8398ac27a1" providerId="ADAL" clId="{2C206EC4-CF1B-49D1-A0FA-DBF3898827C3}" dt="2022-03-05T11:55:53.704" v="301" actId="478"/>
          <ac:spMkLst>
            <pc:docMk/>
            <pc:sldMk cId="0" sldId="276"/>
            <ac:spMk id="453" creationId="{00000000-0000-0000-0000-000000000000}"/>
          </ac:spMkLst>
        </pc:spChg>
        <pc:grpChg chg="del mod topLvl">
          <ac:chgData name="Lukas Wallrich (Staff)" userId="74c9ee81-4c0d-413a-a571-5c8398ac27a1" providerId="ADAL" clId="{2C206EC4-CF1B-49D1-A0FA-DBF3898827C3}" dt="2022-03-05T11:57:31.019" v="319" actId="165"/>
          <ac:grpSpMkLst>
            <pc:docMk/>
            <pc:sldMk cId="0" sldId="276"/>
            <ac:grpSpMk id="450" creationId="{00000000-0000-0000-0000-000000000000}"/>
          </ac:grpSpMkLst>
        </pc:grpChg>
        <pc:grpChg chg="add del topLvl">
          <ac:chgData name="Lukas Wallrich (Staff)" userId="74c9ee81-4c0d-413a-a571-5c8398ac27a1" providerId="ADAL" clId="{2C206EC4-CF1B-49D1-A0FA-DBF3898827C3}" dt="2022-03-05T11:57:00.714" v="316" actId="165"/>
          <ac:grpSpMkLst>
            <pc:docMk/>
            <pc:sldMk cId="0" sldId="276"/>
            <ac:grpSpMk id="451" creationId="{00000000-0000-0000-0000-000000000000}"/>
          </ac:grpSpMkLst>
        </pc:grpChg>
        <pc:grpChg chg="del">
          <ac:chgData name="Lukas Wallrich (Staff)" userId="74c9ee81-4c0d-413a-a571-5c8398ac27a1" providerId="ADAL" clId="{2C206EC4-CF1B-49D1-A0FA-DBF3898827C3}" dt="2022-03-05T11:55:53.704" v="301" actId="478"/>
          <ac:grpSpMkLst>
            <pc:docMk/>
            <pc:sldMk cId="0" sldId="276"/>
            <ac:grpSpMk id="454" creationId="{00000000-0000-0000-0000-000000000000}"/>
          </ac:grpSpMkLst>
        </pc:grpChg>
      </pc:sldChg>
      <pc:sldChg chg="addSp delSp modSp mod setBg">
        <pc:chgData name="Lukas Wallrich (Staff)" userId="74c9ee81-4c0d-413a-a571-5c8398ac27a1" providerId="ADAL" clId="{2C206EC4-CF1B-49D1-A0FA-DBF3898827C3}" dt="2022-03-17T00:55:50.989" v="2143" actId="20577"/>
        <pc:sldMkLst>
          <pc:docMk/>
          <pc:sldMk cId="0" sldId="277"/>
        </pc:sldMkLst>
        <pc:spChg chg="add del mod">
          <ac:chgData name="Lukas Wallrich (Staff)" userId="74c9ee81-4c0d-413a-a571-5c8398ac27a1" providerId="ADAL" clId="{2C206EC4-CF1B-49D1-A0FA-DBF3898827C3}" dt="2022-03-05T12:00:16.509" v="400" actId="767"/>
          <ac:spMkLst>
            <pc:docMk/>
            <pc:sldMk cId="0" sldId="277"/>
            <ac:spMk id="2" creationId="{E556F164-7F26-49B1-B954-2419C7937FC7}"/>
          </ac:spMkLst>
        </pc:spChg>
        <pc:spChg chg="mod topLvl">
          <ac:chgData name="Lukas Wallrich (Staff)" userId="74c9ee81-4c0d-413a-a571-5c8398ac27a1" providerId="ADAL" clId="{2C206EC4-CF1B-49D1-A0FA-DBF3898827C3}" dt="2022-03-05T12:09:07.351" v="698" actId="165"/>
          <ac:spMkLst>
            <pc:docMk/>
            <pc:sldMk cId="0" sldId="277"/>
            <ac:spMk id="4" creationId="{6BE1A9C9-7A38-485C-95F6-F7B7021A528F}"/>
          </ac:spMkLst>
        </pc:spChg>
        <pc:spChg chg="add del mod">
          <ac:chgData name="Lukas Wallrich (Staff)" userId="74c9ee81-4c0d-413a-a571-5c8398ac27a1" providerId="ADAL" clId="{2C206EC4-CF1B-49D1-A0FA-DBF3898827C3}" dt="2022-03-05T12:06:13.266" v="667" actId="26606"/>
          <ac:spMkLst>
            <pc:docMk/>
            <pc:sldMk cId="0" sldId="277"/>
            <ac:spMk id="5" creationId="{73888C68-5087-4397-9094-C94802E3C983}"/>
          </ac:spMkLst>
        </pc:spChg>
        <pc:spChg chg="mod topLvl">
          <ac:chgData name="Lukas Wallrich (Staff)" userId="74c9ee81-4c0d-413a-a571-5c8398ac27a1" providerId="ADAL" clId="{2C206EC4-CF1B-49D1-A0FA-DBF3898827C3}" dt="2022-03-05T12:09:42.446" v="711" actId="1076"/>
          <ac:spMkLst>
            <pc:docMk/>
            <pc:sldMk cId="0" sldId="277"/>
            <ac:spMk id="6" creationId="{94A5B89B-BC18-4805-BDB6-1BDA59C6362C}"/>
          </ac:spMkLst>
        </pc:spChg>
        <pc:spChg chg="mod topLvl">
          <ac:chgData name="Lukas Wallrich (Staff)" userId="74c9ee81-4c0d-413a-a571-5c8398ac27a1" providerId="ADAL" clId="{2C206EC4-CF1B-49D1-A0FA-DBF3898827C3}" dt="2022-03-05T12:09:07.351" v="698" actId="165"/>
          <ac:spMkLst>
            <pc:docMk/>
            <pc:sldMk cId="0" sldId="277"/>
            <ac:spMk id="7" creationId="{CCCC42FE-57F0-45D5-A99F-74AF0723C9E3}"/>
          </ac:spMkLst>
        </pc:spChg>
        <pc:spChg chg="mod topLvl">
          <ac:chgData name="Lukas Wallrich (Staff)" userId="74c9ee81-4c0d-413a-a571-5c8398ac27a1" providerId="ADAL" clId="{2C206EC4-CF1B-49D1-A0FA-DBF3898827C3}" dt="2022-03-05T12:09:42.446" v="711" actId="1076"/>
          <ac:spMkLst>
            <pc:docMk/>
            <pc:sldMk cId="0" sldId="277"/>
            <ac:spMk id="8" creationId="{CD5C6470-FA6D-4BD4-80BF-83CD1B71871A}"/>
          </ac:spMkLst>
        </pc:spChg>
        <pc:spChg chg="mod topLvl">
          <ac:chgData name="Lukas Wallrich (Staff)" userId="74c9ee81-4c0d-413a-a571-5c8398ac27a1" providerId="ADAL" clId="{2C206EC4-CF1B-49D1-A0FA-DBF3898827C3}" dt="2022-03-05T12:09:07.351" v="698" actId="165"/>
          <ac:spMkLst>
            <pc:docMk/>
            <pc:sldMk cId="0" sldId="277"/>
            <ac:spMk id="9" creationId="{59A21CCD-8A2E-4840-A1A2-6EE8F9E7AC20}"/>
          </ac:spMkLst>
        </pc:spChg>
        <pc:spChg chg="mod topLvl">
          <ac:chgData name="Lukas Wallrich (Staff)" userId="74c9ee81-4c0d-413a-a571-5c8398ac27a1" providerId="ADAL" clId="{2C206EC4-CF1B-49D1-A0FA-DBF3898827C3}" dt="2022-03-05T12:09:42.446" v="711" actId="1076"/>
          <ac:spMkLst>
            <pc:docMk/>
            <pc:sldMk cId="0" sldId="277"/>
            <ac:spMk id="10" creationId="{2DFCCB2F-1F01-4465-ABED-3F5A2BBFE726}"/>
          </ac:spMkLst>
        </pc:spChg>
        <pc:spChg chg="mod topLvl">
          <ac:chgData name="Lukas Wallrich (Staff)" userId="74c9ee81-4c0d-413a-a571-5c8398ac27a1" providerId="ADAL" clId="{2C206EC4-CF1B-49D1-A0FA-DBF3898827C3}" dt="2022-03-05T12:09:07.351" v="698" actId="165"/>
          <ac:spMkLst>
            <pc:docMk/>
            <pc:sldMk cId="0" sldId="277"/>
            <ac:spMk id="11" creationId="{E3F1D230-D63E-48E2-88ED-9257ECB0635E}"/>
          </ac:spMkLst>
        </pc:spChg>
        <pc:spChg chg="mod topLvl">
          <ac:chgData name="Lukas Wallrich (Staff)" userId="74c9ee81-4c0d-413a-a571-5c8398ac27a1" providerId="ADAL" clId="{2C206EC4-CF1B-49D1-A0FA-DBF3898827C3}" dt="2022-03-05T12:09:42.446" v="711" actId="1076"/>
          <ac:spMkLst>
            <pc:docMk/>
            <pc:sldMk cId="0" sldId="277"/>
            <ac:spMk id="12" creationId="{EA0E65A7-D9B1-413E-A971-3D2F8B520309}"/>
          </ac:spMkLst>
        </pc:spChg>
        <pc:spChg chg="mod topLvl">
          <ac:chgData name="Lukas Wallrich (Staff)" userId="74c9ee81-4c0d-413a-a571-5c8398ac27a1" providerId="ADAL" clId="{2C206EC4-CF1B-49D1-A0FA-DBF3898827C3}" dt="2022-03-05T12:09:07.351" v="698" actId="165"/>
          <ac:spMkLst>
            <pc:docMk/>
            <pc:sldMk cId="0" sldId="277"/>
            <ac:spMk id="13" creationId="{F1B42139-CF52-4CC4-B77D-F1D0D7BC36F3}"/>
          </ac:spMkLst>
        </pc:spChg>
        <pc:spChg chg="mod topLvl">
          <ac:chgData name="Lukas Wallrich (Staff)" userId="74c9ee81-4c0d-413a-a571-5c8398ac27a1" providerId="ADAL" clId="{2C206EC4-CF1B-49D1-A0FA-DBF3898827C3}" dt="2022-03-05T12:09:42.446" v="711" actId="1076"/>
          <ac:spMkLst>
            <pc:docMk/>
            <pc:sldMk cId="0" sldId="277"/>
            <ac:spMk id="14" creationId="{2264415F-3DF9-445F-9A50-94E00424C37E}"/>
          </ac:spMkLst>
        </pc:spChg>
        <pc:spChg chg="mod topLvl">
          <ac:chgData name="Lukas Wallrich (Staff)" userId="74c9ee81-4c0d-413a-a571-5c8398ac27a1" providerId="ADAL" clId="{2C206EC4-CF1B-49D1-A0FA-DBF3898827C3}" dt="2022-03-05T12:09:07.351" v="698" actId="165"/>
          <ac:spMkLst>
            <pc:docMk/>
            <pc:sldMk cId="0" sldId="277"/>
            <ac:spMk id="15" creationId="{62E0FCDB-DA4D-4692-96BE-F00F26DA44C6}"/>
          </ac:spMkLst>
        </pc:spChg>
        <pc:spChg chg="mod topLvl">
          <ac:chgData name="Lukas Wallrich (Staff)" userId="74c9ee81-4c0d-413a-a571-5c8398ac27a1" providerId="ADAL" clId="{2C206EC4-CF1B-49D1-A0FA-DBF3898827C3}" dt="2022-03-17T00:55:50.989" v="2143" actId="20577"/>
          <ac:spMkLst>
            <pc:docMk/>
            <pc:sldMk cId="0" sldId="277"/>
            <ac:spMk id="16" creationId="{73CE1064-5C28-4F2A-88B4-54EC7B163748}"/>
          </ac:spMkLst>
        </pc:spChg>
        <pc:spChg chg="add del">
          <ac:chgData name="Lukas Wallrich (Staff)" userId="74c9ee81-4c0d-413a-a571-5c8398ac27a1" providerId="ADAL" clId="{2C206EC4-CF1B-49D1-A0FA-DBF3898827C3}" dt="2022-03-05T12:06:13.235" v="666" actId="26606"/>
          <ac:spMkLst>
            <pc:docMk/>
            <pc:sldMk cId="0" sldId="277"/>
            <ac:spMk id="79" creationId="{46D6306C-ED4F-4AAE-B4A5-EEA6AFAD726E}"/>
          </ac:spMkLst>
        </pc:spChg>
        <pc:spChg chg="add del">
          <ac:chgData name="Lukas Wallrich (Staff)" userId="74c9ee81-4c0d-413a-a571-5c8398ac27a1" providerId="ADAL" clId="{2C206EC4-CF1B-49D1-A0FA-DBF3898827C3}" dt="2022-03-05T12:06:01.462" v="658" actId="26606"/>
          <ac:spMkLst>
            <pc:docMk/>
            <pc:sldMk cId="0" sldId="277"/>
            <ac:spMk id="80" creationId="{BACC6370-2D7E-4714-9D71-7542949D7D5D}"/>
          </ac:spMkLst>
        </pc:spChg>
        <pc:spChg chg="add del">
          <ac:chgData name="Lukas Wallrich (Staff)" userId="74c9ee81-4c0d-413a-a571-5c8398ac27a1" providerId="ADAL" clId="{2C206EC4-CF1B-49D1-A0FA-DBF3898827C3}" dt="2022-03-05T12:06:13.235" v="666" actId="26606"/>
          <ac:spMkLst>
            <pc:docMk/>
            <pc:sldMk cId="0" sldId="277"/>
            <ac:spMk id="81" creationId="{0EC5361D-F897-4856-B945-0455A365EB24}"/>
          </ac:spMkLst>
        </pc:spChg>
        <pc:spChg chg="add del">
          <ac:chgData name="Lukas Wallrich (Staff)" userId="74c9ee81-4c0d-413a-a571-5c8398ac27a1" providerId="ADAL" clId="{2C206EC4-CF1B-49D1-A0FA-DBF3898827C3}" dt="2022-03-05T12:06:01.462" v="658" actId="26606"/>
          <ac:spMkLst>
            <pc:docMk/>
            <pc:sldMk cId="0" sldId="277"/>
            <ac:spMk id="82" creationId="{F68B3F68-107C-434F-AA38-110D5EA91B85}"/>
          </ac:spMkLst>
        </pc:spChg>
        <pc:spChg chg="add del">
          <ac:chgData name="Lukas Wallrich (Staff)" userId="74c9ee81-4c0d-413a-a571-5c8398ac27a1" providerId="ADAL" clId="{2C206EC4-CF1B-49D1-A0FA-DBF3898827C3}" dt="2022-03-05T12:06:13.235" v="666" actId="26606"/>
          <ac:spMkLst>
            <pc:docMk/>
            <pc:sldMk cId="0" sldId="277"/>
            <ac:spMk id="83" creationId="{4508C0C5-2268-42B5-B3C8-4D0899E05F8C}"/>
          </ac:spMkLst>
        </pc:spChg>
        <pc:spChg chg="add del">
          <ac:chgData name="Lukas Wallrich (Staff)" userId="74c9ee81-4c0d-413a-a571-5c8398ac27a1" providerId="ADAL" clId="{2C206EC4-CF1B-49D1-A0FA-DBF3898827C3}" dt="2022-03-05T12:06:01.462" v="658" actId="26606"/>
          <ac:spMkLst>
            <pc:docMk/>
            <pc:sldMk cId="0" sldId="277"/>
            <ac:spMk id="84" creationId="{AAD0DBB9-1A4B-4391-81D4-CB19F9AB918A}"/>
          </ac:spMkLst>
        </pc:spChg>
        <pc:spChg chg="add del">
          <ac:chgData name="Lukas Wallrich (Staff)" userId="74c9ee81-4c0d-413a-a571-5c8398ac27a1" providerId="ADAL" clId="{2C206EC4-CF1B-49D1-A0FA-DBF3898827C3}" dt="2022-03-05T12:06:13.235" v="666" actId="26606"/>
          <ac:spMkLst>
            <pc:docMk/>
            <pc:sldMk cId="0" sldId="277"/>
            <ac:spMk id="85" creationId="{141ACBDB-38F8-4B34-8183-BD95B4E55A62}"/>
          </ac:spMkLst>
        </pc:spChg>
        <pc:spChg chg="add del">
          <ac:chgData name="Lukas Wallrich (Staff)" userId="74c9ee81-4c0d-413a-a571-5c8398ac27a1" providerId="ADAL" clId="{2C206EC4-CF1B-49D1-A0FA-DBF3898827C3}" dt="2022-03-05T12:06:01.462" v="658" actId="26606"/>
          <ac:spMkLst>
            <pc:docMk/>
            <pc:sldMk cId="0" sldId="277"/>
            <ac:spMk id="86" creationId="{063BBA22-50EA-4C4D-BE05-F1CE4E63AA56}"/>
          </ac:spMkLst>
        </pc:spChg>
        <pc:spChg chg="add del">
          <ac:chgData name="Lukas Wallrich (Staff)" userId="74c9ee81-4c0d-413a-a571-5c8398ac27a1" providerId="ADAL" clId="{2C206EC4-CF1B-49D1-A0FA-DBF3898827C3}" dt="2022-03-05T12:06:13.235" v="666" actId="26606"/>
          <ac:spMkLst>
            <pc:docMk/>
            <pc:sldMk cId="0" sldId="277"/>
            <ac:spMk id="87" creationId="{DE00DB52-3455-4E2F-867B-A6D0516E175B}"/>
          </ac:spMkLst>
        </pc:spChg>
        <pc:spChg chg="add del">
          <ac:chgData name="Lukas Wallrich (Staff)" userId="74c9ee81-4c0d-413a-a571-5c8398ac27a1" providerId="ADAL" clId="{2C206EC4-CF1B-49D1-A0FA-DBF3898827C3}" dt="2022-03-05T12:06:13.235" v="666" actId="26606"/>
          <ac:spMkLst>
            <pc:docMk/>
            <pc:sldMk cId="0" sldId="277"/>
            <ac:spMk id="89" creationId="{9E914C83-E0D8-4953-92D5-169D28CB43AE}"/>
          </ac:spMkLst>
        </pc:spChg>
        <pc:spChg chg="add del">
          <ac:chgData name="Lukas Wallrich (Staff)" userId="74c9ee81-4c0d-413a-a571-5c8398ac27a1" providerId="ADAL" clId="{2C206EC4-CF1B-49D1-A0FA-DBF3898827C3}" dt="2022-03-05T12:06:13.235" v="666" actId="26606"/>
          <ac:spMkLst>
            <pc:docMk/>
            <pc:sldMk cId="0" sldId="277"/>
            <ac:spMk id="91" creationId="{3512E083-F550-46AF-8490-767ECFD00CB7}"/>
          </ac:spMkLst>
        </pc:spChg>
        <pc:spChg chg="add mod">
          <ac:chgData name="Lukas Wallrich (Staff)" userId="74c9ee81-4c0d-413a-a571-5c8398ac27a1" providerId="ADAL" clId="{2C206EC4-CF1B-49D1-A0FA-DBF3898827C3}" dt="2022-03-05T13:11:31.486" v="2036" actId="20577"/>
          <ac:spMkLst>
            <pc:docMk/>
            <pc:sldMk cId="0" sldId="277"/>
            <ac:spMk id="458" creationId="{00000000-0000-0000-0000-000000000000}"/>
          </ac:spMkLst>
        </pc:spChg>
        <pc:spChg chg="add del">
          <ac:chgData name="Lukas Wallrich (Staff)" userId="74c9ee81-4c0d-413a-a571-5c8398ac27a1" providerId="ADAL" clId="{2C206EC4-CF1B-49D1-A0FA-DBF3898827C3}" dt="2022-03-05T12:06:04.901" v="660" actId="26606"/>
          <ac:spMkLst>
            <pc:docMk/>
            <pc:sldMk cId="0" sldId="277"/>
            <ac:spMk id="462" creationId="{C05CBC3C-2E5A-4839-8B9B-2E5A6ADF0F58}"/>
          </ac:spMkLst>
        </pc:spChg>
        <pc:spChg chg="add del">
          <ac:chgData name="Lukas Wallrich (Staff)" userId="74c9ee81-4c0d-413a-a571-5c8398ac27a1" providerId="ADAL" clId="{2C206EC4-CF1B-49D1-A0FA-DBF3898827C3}" dt="2022-03-05T12:06:04.901" v="660" actId="26606"/>
          <ac:spMkLst>
            <pc:docMk/>
            <pc:sldMk cId="0" sldId="277"/>
            <ac:spMk id="463" creationId="{DB5B423A-57CC-4C58-AA26-8E2E862B03A0}"/>
          </ac:spMkLst>
        </pc:spChg>
        <pc:spChg chg="add del">
          <ac:chgData name="Lukas Wallrich (Staff)" userId="74c9ee81-4c0d-413a-a571-5c8398ac27a1" providerId="ADAL" clId="{2C206EC4-CF1B-49D1-A0FA-DBF3898827C3}" dt="2022-03-05T12:06:06.514" v="662" actId="26606"/>
          <ac:spMkLst>
            <pc:docMk/>
            <pc:sldMk cId="0" sldId="277"/>
            <ac:spMk id="466" creationId="{3A5B4632-C963-4296-86F0-79AA9EA5AE98}"/>
          </ac:spMkLst>
        </pc:spChg>
        <pc:spChg chg="add del">
          <ac:chgData name="Lukas Wallrich (Staff)" userId="74c9ee81-4c0d-413a-a571-5c8398ac27a1" providerId="ADAL" clId="{2C206EC4-CF1B-49D1-A0FA-DBF3898827C3}" dt="2022-03-05T12:06:09.374" v="664" actId="26606"/>
          <ac:spMkLst>
            <pc:docMk/>
            <pc:sldMk cId="0" sldId="277"/>
            <ac:spMk id="469" creationId="{C05CBC3C-2E5A-4839-8B9B-2E5A6ADF0F58}"/>
          </ac:spMkLst>
        </pc:spChg>
        <pc:spChg chg="add del">
          <ac:chgData name="Lukas Wallrich (Staff)" userId="74c9ee81-4c0d-413a-a571-5c8398ac27a1" providerId="ADAL" clId="{2C206EC4-CF1B-49D1-A0FA-DBF3898827C3}" dt="2022-03-05T12:06:09.374" v="664" actId="26606"/>
          <ac:spMkLst>
            <pc:docMk/>
            <pc:sldMk cId="0" sldId="277"/>
            <ac:spMk id="470" creationId="{DB5B423A-57CC-4C58-AA26-8E2E862B03A0}"/>
          </ac:spMkLst>
        </pc:spChg>
        <pc:spChg chg="add del">
          <ac:chgData name="Lukas Wallrich (Staff)" userId="74c9ee81-4c0d-413a-a571-5c8398ac27a1" providerId="ADAL" clId="{2C206EC4-CF1B-49D1-A0FA-DBF3898827C3}" dt="2022-03-05T12:06:13.235" v="666" actId="26606"/>
          <ac:spMkLst>
            <pc:docMk/>
            <pc:sldMk cId="0" sldId="277"/>
            <ac:spMk id="473" creationId="{73888C68-5087-4397-9094-C94802E3C983}"/>
          </ac:spMkLst>
        </pc:spChg>
        <pc:spChg chg="add">
          <ac:chgData name="Lukas Wallrich (Staff)" userId="74c9ee81-4c0d-413a-a571-5c8398ac27a1" providerId="ADAL" clId="{2C206EC4-CF1B-49D1-A0FA-DBF3898827C3}" dt="2022-03-05T12:06:13.266" v="667" actId="26606"/>
          <ac:spMkLst>
            <pc:docMk/>
            <pc:sldMk cId="0" sldId="277"/>
            <ac:spMk id="475" creationId="{BACC6370-2D7E-4714-9D71-7542949D7D5D}"/>
          </ac:spMkLst>
        </pc:spChg>
        <pc:spChg chg="add">
          <ac:chgData name="Lukas Wallrich (Staff)" userId="74c9ee81-4c0d-413a-a571-5c8398ac27a1" providerId="ADAL" clId="{2C206EC4-CF1B-49D1-A0FA-DBF3898827C3}" dt="2022-03-05T12:06:13.266" v="667" actId="26606"/>
          <ac:spMkLst>
            <pc:docMk/>
            <pc:sldMk cId="0" sldId="277"/>
            <ac:spMk id="476" creationId="{F68B3F68-107C-434F-AA38-110D5EA91B85}"/>
          </ac:spMkLst>
        </pc:spChg>
        <pc:spChg chg="add">
          <ac:chgData name="Lukas Wallrich (Staff)" userId="74c9ee81-4c0d-413a-a571-5c8398ac27a1" providerId="ADAL" clId="{2C206EC4-CF1B-49D1-A0FA-DBF3898827C3}" dt="2022-03-05T12:06:13.266" v="667" actId="26606"/>
          <ac:spMkLst>
            <pc:docMk/>
            <pc:sldMk cId="0" sldId="277"/>
            <ac:spMk id="477" creationId="{AAD0DBB9-1A4B-4391-81D4-CB19F9AB918A}"/>
          </ac:spMkLst>
        </pc:spChg>
        <pc:spChg chg="add">
          <ac:chgData name="Lukas Wallrich (Staff)" userId="74c9ee81-4c0d-413a-a571-5c8398ac27a1" providerId="ADAL" clId="{2C206EC4-CF1B-49D1-A0FA-DBF3898827C3}" dt="2022-03-05T12:06:13.266" v="667" actId="26606"/>
          <ac:spMkLst>
            <pc:docMk/>
            <pc:sldMk cId="0" sldId="277"/>
            <ac:spMk id="478" creationId="{063BBA22-50EA-4C4D-BE05-F1CE4E63AA56}"/>
          </ac:spMkLst>
        </pc:spChg>
        <pc:grpChg chg="del mod">
          <ac:chgData name="Lukas Wallrich (Staff)" userId="74c9ee81-4c0d-413a-a571-5c8398ac27a1" providerId="ADAL" clId="{2C206EC4-CF1B-49D1-A0FA-DBF3898827C3}" dt="2022-03-05T12:09:07.351" v="698" actId="165"/>
          <ac:grpSpMkLst>
            <pc:docMk/>
            <pc:sldMk cId="0" sldId="277"/>
            <ac:grpSpMk id="3" creationId="{4DB814C1-409B-46B3-AE30-08AE5A363613}"/>
          </ac:grpSpMkLst>
        </pc:grpChg>
        <pc:graphicFrameChg chg="add del mod modGraphic">
          <ac:chgData name="Lukas Wallrich (Staff)" userId="74c9ee81-4c0d-413a-a571-5c8398ac27a1" providerId="ADAL" clId="{2C206EC4-CF1B-49D1-A0FA-DBF3898827C3}" dt="2022-03-05T12:00:31.264" v="405" actId="478"/>
          <ac:graphicFrameMkLst>
            <pc:docMk/>
            <pc:sldMk cId="0" sldId="277"/>
            <ac:graphicFrameMk id="459" creationId="{00000000-0000-0000-0000-000000000000}"/>
          </ac:graphicFrameMkLst>
        </pc:graphicFrameChg>
        <pc:graphicFrameChg chg="add del">
          <ac:chgData name="Lukas Wallrich (Staff)" userId="74c9ee81-4c0d-413a-a571-5c8398ac27a1" providerId="ADAL" clId="{2C206EC4-CF1B-49D1-A0FA-DBF3898827C3}" dt="2022-03-05T12:06:01.462" v="658" actId="26606"/>
          <ac:graphicFrameMkLst>
            <pc:docMk/>
            <pc:sldMk cId="0" sldId="277"/>
            <ac:graphicFrameMk id="460" creationId="{06428C30-11B9-475C-A8B6-A8AB171B6277}"/>
          </ac:graphicFrameMkLst>
        </pc:graphicFrameChg>
        <pc:graphicFrameChg chg="add del">
          <ac:chgData name="Lukas Wallrich (Staff)" userId="74c9ee81-4c0d-413a-a571-5c8398ac27a1" providerId="ADAL" clId="{2C206EC4-CF1B-49D1-A0FA-DBF3898827C3}" dt="2022-03-05T12:06:04.901" v="660" actId="26606"/>
          <ac:graphicFrameMkLst>
            <pc:docMk/>
            <pc:sldMk cId="0" sldId="277"/>
            <ac:graphicFrameMk id="464" creationId="{D770182A-94A8-4EF1-91B8-3D15522BA7A7}"/>
          </ac:graphicFrameMkLst>
        </pc:graphicFrameChg>
        <pc:graphicFrameChg chg="add del">
          <ac:chgData name="Lukas Wallrich (Staff)" userId="74c9ee81-4c0d-413a-a571-5c8398ac27a1" providerId="ADAL" clId="{2C206EC4-CF1B-49D1-A0FA-DBF3898827C3}" dt="2022-03-05T12:06:06.514" v="662" actId="26606"/>
          <ac:graphicFrameMkLst>
            <pc:docMk/>
            <pc:sldMk cId="0" sldId="277"/>
            <ac:graphicFrameMk id="467" creationId="{BB901DED-A714-4FB8-AD16-82EB66D24569}"/>
          </ac:graphicFrameMkLst>
        </pc:graphicFrameChg>
        <pc:graphicFrameChg chg="add del">
          <ac:chgData name="Lukas Wallrich (Staff)" userId="74c9ee81-4c0d-413a-a571-5c8398ac27a1" providerId="ADAL" clId="{2C206EC4-CF1B-49D1-A0FA-DBF3898827C3}" dt="2022-03-05T12:06:09.374" v="664" actId="26606"/>
          <ac:graphicFrameMkLst>
            <pc:docMk/>
            <pc:sldMk cId="0" sldId="277"/>
            <ac:graphicFrameMk id="471" creationId="{EF2C476C-5BE1-4829-8F0C-BC5E17E99ABB}"/>
          </ac:graphicFrameMkLst>
        </pc:graphicFrameChg>
        <pc:graphicFrameChg chg="add del mod">
          <ac:chgData name="Lukas Wallrich (Staff)" userId="74c9ee81-4c0d-413a-a571-5c8398ac27a1" providerId="ADAL" clId="{2C206EC4-CF1B-49D1-A0FA-DBF3898827C3}" dt="2022-03-05T12:09:02.895" v="697" actId="18245"/>
          <ac:graphicFrameMkLst>
            <pc:docMk/>
            <pc:sldMk cId="0" sldId="277"/>
            <ac:graphicFrameMk id="479" creationId="{06428C30-11B9-475C-A8B6-A8AB171B6277}"/>
          </ac:graphicFrameMkLst>
        </pc:graphicFrameChg>
      </pc:sldChg>
      <pc:sldChg chg="modNotesTx">
        <pc:chgData name="Lukas Wallrich (Staff)" userId="74c9ee81-4c0d-413a-a571-5c8398ac27a1" providerId="ADAL" clId="{2C206EC4-CF1B-49D1-A0FA-DBF3898827C3}" dt="2022-03-05T12:12:12.734" v="716" actId="20577"/>
        <pc:sldMkLst>
          <pc:docMk/>
          <pc:sldMk cId="0" sldId="278"/>
        </pc:sldMkLst>
      </pc:sldChg>
      <pc:sldChg chg="del">
        <pc:chgData name="Lukas Wallrich (Staff)" userId="74c9ee81-4c0d-413a-a571-5c8398ac27a1" providerId="ADAL" clId="{2C206EC4-CF1B-49D1-A0FA-DBF3898827C3}" dt="2022-03-05T12:11:41.793" v="714" actId="47"/>
        <pc:sldMkLst>
          <pc:docMk/>
          <pc:sldMk cId="0" sldId="279"/>
        </pc:sldMkLst>
      </pc:sldChg>
      <pc:sldChg chg="del">
        <pc:chgData name="Lukas Wallrich (Staff)" userId="74c9ee81-4c0d-413a-a571-5c8398ac27a1" providerId="ADAL" clId="{2C206EC4-CF1B-49D1-A0FA-DBF3898827C3}" dt="2022-03-05T12:11:42.587" v="715" actId="47"/>
        <pc:sldMkLst>
          <pc:docMk/>
          <pc:sldMk cId="0" sldId="280"/>
        </pc:sldMkLst>
      </pc:sldChg>
      <pc:sldChg chg="addSp delSp modSp mod delAnim modAnim">
        <pc:chgData name="Lukas Wallrich (Staff)" userId="74c9ee81-4c0d-413a-a571-5c8398ac27a1" providerId="ADAL" clId="{2C206EC4-CF1B-49D1-A0FA-DBF3898827C3}" dt="2022-03-05T12:14:44.959" v="951" actId="20577"/>
        <pc:sldMkLst>
          <pc:docMk/>
          <pc:sldMk cId="0" sldId="281"/>
        </pc:sldMkLst>
        <pc:spChg chg="add del">
          <ac:chgData name="Lukas Wallrich (Staff)" userId="74c9ee81-4c0d-413a-a571-5c8398ac27a1" providerId="ADAL" clId="{2C206EC4-CF1B-49D1-A0FA-DBF3898827C3}" dt="2022-03-05T12:12:15.989" v="717" actId="478"/>
          <ac:spMkLst>
            <pc:docMk/>
            <pc:sldMk cId="0" sldId="281"/>
            <ac:spMk id="477" creationId="{00000000-0000-0000-0000-000000000000}"/>
          </ac:spMkLst>
        </pc:spChg>
        <pc:spChg chg="mod">
          <ac:chgData name="Lukas Wallrich (Staff)" userId="74c9ee81-4c0d-413a-a571-5c8398ac27a1" providerId="ADAL" clId="{2C206EC4-CF1B-49D1-A0FA-DBF3898827C3}" dt="2022-03-05T12:14:44.959" v="951" actId="20577"/>
          <ac:spMkLst>
            <pc:docMk/>
            <pc:sldMk cId="0" sldId="281"/>
            <ac:spMk id="478" creationId="{00000000-0000-0000-0000-000000000000}"/>
          </ac:spMkLst>
        </pc:spChg>
        <pc:picChg chg="del mod">
          <ac:chgData name="Lukas Wallrich (Staff)" userId="74c9ee81-4c0d-413a-a571-5c8398ac27a1" providerId="ADAL" clId="{2C206EC4-CF1B-49D1-A0FA-DBF3898827C3}" dt="2022-03-05T12:14:09.076" v="906" actId="478"/>
          <ac:picMkLst>
            <pc:docMk/>
            <pc:sldMk cId="0" sldId="281"/>
            <ac:picMk id="479" creationId="{00000000-0000-0000-0000-000000000000}"/>
          </ac:picMkLst>
        </pc:picChg>
      </pc:sldChg>
      <pc:sldChg chg="delSp mod">
        <pc:chgData name="Lukas Wallrich (Staff)" userId="74c9ee81-4c0d-413a-a571-5c8398ac27a1" providerId="ADAL" clId="{2C206EC4-CF1B-49D1-A0FA-DBF3898827C3}" dt="2022-03-05T12:14:52.501" v="952" actId="478"/>
        <pc:sldMkLst>
          <pc:docMk/>
          <pc:sldMk cId="0" sldId="282"/>
        </pc:sldMkLst>
        <pc:spChg chg="del">
          <ac:chgData name="Lukas Wallrich (Staff)" userId="74c9ee81-4c0d-413a-a571-5c8398ac27a1" providerId="ADAL" clId="{2C206EC4-CF1B-49D1-A0FA-DBF3898827C3}" dt="2022-03-05T12:14:52.501" v="952" actId="478"/>
          <ac:spMkLst>
            <pc:docMk/>
            <pc:sldMk cId="0" sldId="282"/>
            <ac:spMk id="489" creationId="{00000000-0000-0000-0000-000000000000}"/>
          </ac:spMkLst>
        </pc:spChg>
      </pc:sldChg>
      <pc:sldChg chg="del">
        <pc:chgData name="Lukas Wallrich (Staff)" userId="74c9ee81-4c0d-413a-a571-5c8398ac27a1" providerId="ADAL" clId="{2C206EC4-CF1B-49D1-A0FA-DBF3898827C3}" dt="2022-03-05T11:58:54.250" v="323" actId="47"/>
        <pc:sldMkLst>
          <pc:docMk/>
          <pc:sldMk cId="0" sldId="283"/>
        </pc:sldMkLst>
      </pc:sldChg>
      <pc:sldChg chg="del">
        <pc:chgData name="Lukas Wallrich (Staff)" userId="74c9ee81-4c0d-413a-a571-5c8398ac27a1" providerId="ADAL" clId="{2C206EC4-CF1B-49D1-A0FA-DBF3898827C3}" dt="2022-03-05T11:58:54.250" v="323" actId="47"/>
        <pc:sldMkLst>
          <pc:docMk/>
          <pc:sldMk cId="0" sldId="284"/>
        </pc:sldMkLst>
      </pc:sldChg>
      <pc:sldChg chg="addSp delSp modSp mod delAnim modAnim">
        <pc:chgData name="Lukas Wallrich (Staff)" userId="74c9ee81-4c0d-413a-a571-5c8398ac27a1" providerId="ADAL" clId="{2C206EC4-CF1B-49D1-A0FA-DBF3898827C3}" dt="2022-03-05T12:26:47.002" v="1432" actId="478"/>
        <pc:sldMkLst>
          <pc:docMk/>
          <pc:sldMk cId="0" sldId="285"/>
        </pc:sldMkLst>
        <pc:spChg chg="add del mod">
          <ac:chgData name="Lukas Wallrich (Staff)" userId="74c9ee81-4c0d-413a-a571-5c8398ac27a1" providerId="ADAL" clId="{2C206EC4-CF1B-49D1-A0FA-DBF3898827C3}" dt="2022-03-05T12:26:47.002" v="1432" actId="478"/>
          <ac:spMkLst>
            <pc:docMk/>
            <pc:sldMk cId="0" sldId="285"/>
            <ac:spMk id="5" creationId="{9DF88631-E0F4-44CA-977B-45A2E2F71834}"/>
          </ac:spMkLst>
        </pc:spChg>
        <pc:spChg chg="add del mod">
          <ac:chgData name="Lukas Wallrich (Staff)" userId="74c9ee81-4c0d-413a-a571-5c8398ac27a1" providerId="ADAL" clId="{2C206EC4-CF1B-49D1-A0FA-DBF3898827C3}" dt="2022-03-05T12:26:47.002" v="1432" actId="478"/>
          <ac:spMkLst>
            <pc:docMk/>
            <pc:sldMk cId="0" sldId="285"/>
            <ac:spMk id="6" creationId="{24755C10-C9FF-4F45-8AD6-BCD5C1100CD6}"/>
          </ac:spMkLst>
        </pc:spChg>
        <pc:spChg chg="add del mod">
          <ac:chgData name="Lukas Wallrich (Staff)" userId="74c9ee81-4c0d-413a-a571-5c8398ac27a1" providerId="ADAL" clId="{2C206EC4-CF1B-49D1-A0FA-DBF3898827C3}" dt="2022-03-05T12:26:47.002" v="1432" actId="478"/>
          <ac:spMkLst>
            <pc:docMk/>
            <pc:sldMk cId="0" sldId="285"/>
            <ac:spMk id="7" creationId="{5CD9A23A-8FB6-4F4B-A361-3CA2F435F373}"/>
          </ac:spMkLst>
        </pc:spChg>
        <pc:spChg chg="mod">
          <ac:chgData name="Lukas Wallrich (Staff)" userId="74c9ee81-4c0d-413a-a571-5c8398ac27a1" providerId="ADAL" clId="{2C206EC4-CF1B-49D1-A0FA-DBF3898827C3}" dt="2022-03-05T12:26:44.262" v="1431" actId="6549"/>
          <ac:spMkLst>
            <pc:docMk/>
            <pc:sldMk cId="0" sldId="285"/>
            <ac:spMk id="523" creationId="{00000000-0000-0000-0000-000000000000}"/>
          </ac:spMkLst>
        </pc:spChg>
      </pc:sldChg>
      <pc:sldChg chg="modSp del mod">
        <pc:chgData name="Lukas Wallrich (Staff)" userId="74c9ee81-4c0d-413a-a571-5c8398ac27a1" providerId="ADAL" clId="{2C206EC4-CF1B-49D1-A0FA-DBF3898827C3}" dt="2022-03-05T12:17:36.871" v="1012" actId="47"/>
        <pc:sldMkLst>
          <pc:docMk/>
          <pc:sldMk cId="0" sldId="286"/>
        </pc:sldMkLst>
        <pc:spChg chg="mod">
          <ac:chgData name="Lukas Wallrich (Staff)" userId="74c9ee81-4c0d-413a-a571-5c8398ac27a1" providerId="ADAL" clId="{2C206EC4-CF1B-49D1-A0FA-DBF3898827C3}" dt="2022-03-05T12:15:21.116" v="968" actId="1076"/>
          <ac:spMkLst>
            <pc:docMk/>
            <pc:sldMk cId="0" sldId="286"/>
            <ac:spMk id="528" creationId="{00000000-0000-0000-0000-000000000000}"/>
          </ac:spMkLst>
        </pc:spChg>
        <pc:spChg chg="mod">
          <ac:chgData name="Lukas Wallrich (Staff)" userId="74c9ee81-4c0d-413a-a571-5c8398ac27a1" providerId="ADAL" clId="{2C206EC4-CF1B-49D1-A0FA-DBF3898827C3}" dt="2022-03-05T12:15:21.116" v="968" actId="1076"/>
          <ac:spMkLst>
            <pc:docMk/>
            <pc:sldMk cId="0" sldId="286"/>
            <ac:spMk id="529" creationId="{00000000-0000-0000-0000-000000000000}"/>
          </ac:spMkLst>
        </pc:spChg>
        <pc:spChg chg="mod">
          <ac:chgData name="Lukas Wallrich (Staff)" userId="74c9ee81-4c0d-413a-a571-5c8398ac27a1" providerId="ADAL" clId="{2C206EC4-CF1B-49D1-A0FA-DBF3898827C3}" dt="2022-03-05T12:15:21.116" v="968" actId="1076"/>
          <ac:spMkLst>
            <pc:docMk/>
            <pc:sldMk cId="0" sldId="286"/>
            <ac:spMk id="530" creationId="{00000000-0000-0000-0000-000000000000}"/>
          </ac:spMkLst>
        </pc:spChg>
      </pc:sldChg>
      <pc:sldChg chg="modSp del mod">
        <pc:chgData name="Lukas Wallrich (Staff)" userId="74c9ee81-4c0d-413a-a571-5c8398ac27a1" providerId="ADAL" clId="{2C206EC4-CF1B-49D1-A0FA-DBF3898827C3}" dt="2022-03-05T12:25:50.739" v="1426" actId="47"/>
        <pc:sldMkLst>
          <pc:docMk/>
          <pc:sldMk cId="0" sldId="287"/>
        </pc:sldMkLst>
        <pc:spChg chg="mod">
          <ac:chgData name="Lukas Wallrich (Staff)" userId="74c9ee81-4c0d-413a-a571-5c8398ac27a1" providerId="ADAL" clId="{2C206EC4-CF1B-49D1-A0FA-DBF3898827C3}" dt="2022-03-05T12:17:15.220" v="1011" actId="20577"/>
          <ac:spMkLst>
            <pc:docMk/>
            <pc:sldMk cId="0" sldId="287"/>
            <ac:spMk id="535" creationId="{00000000-0000-0000-0000-000000000000}"/>
          </ac:spMkLst>
        </pc:spChg>
      </pc:sldChg>
      <pc:sldChg chg="del ord">
        <pc:chgData name="Lukas Wallrich (Staff)" userId="74c9ee81-4c0d-413a-a571-5c8398ac27a1" providerId="ADAL" clId="{2C206EC4-CF1B-49D1-A0FA-DBF3898827C3}" dt="2022-03-05T12:25:50.739" v="1426" actId="47"/>
        <pc:sldMkLst>
          <pc:docMk/>
          <pc:sldMk cId="0" sldId="288"/>
        </pc:sldMkLst>
      </pc:sldChg>
      <pc:sldChg chg="modSp mod">
        <pc:chgData name="Lukas Wallrich (Staff)" userId="74c9ee81-4c0d-413a-a571-5c8398ac27a1" providerId="ADAL" clId="{2C206EC4-CF1B-49D1-A0FA-DBF3898827C3}" dt="2022-03-05T11:43:25.567" v="8" actId="27636"/>
        <pc:sldMkLst>
          <pc:docMk/>
          <pc:sldMk cId="0" sldId="289"/>
        </pc:sldMkLst>
        <pc:spChg chg="mod">
          <ac:chgData name="Lukas Wallrich (Staff)" userId="74c9ee81-4c0d-413a-a571-5c8398ac27a1" providerId="ADAL" clId="{2C206EC4-CF1B-49D1-A0FA-DBF3898827C3}" dt="2022-03-05T11:43:25.567" v="8" actId="27636"/>
          <ac:spMkLst>
            <pc:docMk/>
            <pc:sldMk cId="0" sldId="289"/>
            <ac:spMk id="549" creationId="{00000000-0000-0000-0000-000000000000}"/>
          </ac:spMkLst>
        </pc:spChg>
      </pc:sldChg>
      <pc:sldChg chg="modSp mod">
        <pc:chgData name="Lukas Wallrich (Staff)" userId="74c9ee81-4c0d-413a-a571-5c8398ac27a1" providerId="ADAL" clId="{2C206EC4-CF1B-49D1-A0FA-DBF3898827C3}" dt="2022-03-05T11:43:25.572" v="10" actId="27636"/>
        <pc:sldMkLst>
          <pc:docMk/>
          <pc:sldMk cId="0" sldId="290"/>
        </pc:sldMkLst>
        <pc:spChg chg="mod">
          <ac:chgData name="Lukas Wallrich (Staff)" userId="74c9ee81-4c0d-413a-a571-5c8398ac27a1" providerId="ADAL" clId="{2C206EC4-CF1B-49D1-A0FA-DBF3898827C3}" dt="2022-03-05T11:43:25.572" v="10" actId="27636"/>
          <ac:spMkLst>
            <pc:docMk/>
            <pc:sldMk cId="0" sldId="290"/>
            <ac:spMk id="556" creationId="{00000000-0000-0000-0000-000000000000}"/>
          </ac:spMkLst>
        </pc:spChg>
        <pc:spChg chg="mod">
          <ac:chgData name="Lukas Wallrich (Staff)" userId="74c9ee81-4c0d-413a-a571-5c8398ac27a1" providerId="ADAL" clId="{2C206EC4-CF1B-49D1-A0FA-DBF3898827C3}" dt="2022-03-05T11:43:25.569" v="9" actId="27636"/>
          <ac:spMkLst>
            <pc:docMk/>
            <pc:sldMk cId="0" sldId="290"/>
            <ac:spMk id="559" creationId="{00000000-0000-0000-0000-000000000000}"/>
          </ac:spMkLst>
        </pc:spChg>
      </pc:sldChg>
      <pc:sldChg chg="modSp mod">
        <pc:chgData name="Lukas Wallrich (Staff)" userId="74c9ee81-4c0d-413a-a571-5c8398ac27a1" providerId="ADAL" clId="{2C206EC4-CF1B-49D1-A0FA-DBF3898827C3}" dt="2022-03-05T11:43:25.576" v="13" actId="27636"/>
        <pc:sldMkLst>
          <pc:docMk/>
          <pc:sldMk cId="0" sldId="291"/>
        </pc:sldMkLst>
        <pc:spChg chg="mod">
          <ac:chgData name="Lukas Wallrich (Staff)" userId="74c9ee81-4c0d-413a-a571-5c8398ac27a1" providerId="ADAL" clId="{2C206EC4-CF1B-49D1-A0FA-DBF3898827C3}" dt="2022-03-05T11:43:25.573" v="11" actId="27636"/>
          <ac:spMkLst>
            <pc:docMk/>
            <pc:sldMk cId="0" sldId="291"/>
            <ac:spMk id="566" creationId="{00000000-0000-0000-0000-000000000000}"/>
          </ac:spMkLst>
        </pc:spChg>
        <pc:spChg chg="mod">
          <ac:chgData name="Lukas Wallrich (Staff)" userId="74c9ee81-4c0d-413a-a571-5c8398ac27a1" providerId="ADAL" clId="{2C206EC4-CF1B-49D1-A0FA-DBF3898827C3}" dt="2022-03-05T11:43:25.574" v="12" actId="27636"/>
          <ac:spMkLst>
            <pc:docMk/>
            <pc:sldMk cId="0" sldId="291"/>
            <ac:spMk id="569" creationId="{00000000-0000-0000-0000-000000000000}"/>
          </ac:spMkLst>
        </pc:spChg>
        <pc:spChg chg="mod">
          <ac:chgData name="Lukas Wallrich (Staff)" userId="74c9ee81-4c0d-413a-a571-5c8398ac27a1" providerId="ADAL" clId="{2C206EC4-CF1B-49D1-A0FA-DBF3898827C3}" dt="2022-03-05T11:43:25.576" v="13" actId="27636"/>
          <ac:spMkLst>
            <pc:docMk/>
            <pc:sldMk cId="0" sldId="291"/>
            <ac:spMk id="572" creationId="{00000000-0000-0000-0000-000000000000}"/>
          </ac:spMkLst>
        </pc:spChg>
      </pc:sldChg>
      <pc:sldChg chg="modSp mod">
        <pc:chgData name="Lukas Wallrich (Staff)" userId="74c9ee81-4c0d-413a-a571-5c8398ac27a1" providerId="ADAL" clId="{2C206EC4-CF1B-49D1-A0FA-DBF3898827C3}" dt="2022-03-05T11:43:25.581" v="17" actId="27636"/>
        <pc:sldMkLst>
          <pc:docMk/>
          <pc:sldMk cId="0" sldId="292"/>
        </pc:sldMkLst>
        <pc:spChg chg="mod">
          <ac:chgData name="Lukas Wallrich (Staff)" userId="74c9ee81-4c0d-413a-a571-5c8398ac27a1" providerId="ADAL" clId="{2C206EC4-CF1B-49D1-A0FA-DBF3898827C3}" dt="2022-03-05T11:43:25.581" v="17" actId="27636"/>
          <ac:spMkLst>
            <pc:docMk/>
            <pc:sldMk cId="0" sldId="292"/>
            <ac:spMk id="578" creationId="{00000000-0000-0000-0000-000000000000}"/>
          </ac:spMkLst>
        </pc:spChg>
        <pc:spChg chg="mod">
          <ac:chgData name="Lukas Wallrich (Staff)" userId="74c9ee81-4c0d-413a-a571-5c8398ac27a1" providerId="ADAL" clId="{2C206EC4-CF1B-49D1-A0FA-DBF3898827C3}" dt="2022-03-05T11:43:25.579" v="15" actId="27636"/>
          <ac:spMkLst>
            <pc:docMk/>
            <pc:sldMk cId="0" sldId="292"/>
            <ac:spMk id="581" creationId="{00000000-0000-0000-0000-000000000000}"/>
          </ac:spMkLst>
        </pc:spChg>
        <pc:spChg chg="mod">
          <ac:chgData name="Lukas Wallrich (Staff)" userId="74c9ee81-4c0d-413a-a571-5c8398ac27a1" providerId="ADAL" clId="{2C206EC4-CF1B-49D1-A0FA-DBF3898827C3}" dt="2022-03-05T11:43:25.578" v="14" actId="27636"/>
          <ac:spMkLst>
            <pc:docMk/>
            <pc:sldMk cId="0" sldId="292"/>
            <ac:spMk id="584" creationId="{00000000-0000-0000-0000-000000000000}"/>
          </ac:spMkLst>
        </pc:spChg>
        <pc:spChg chg="mod">
          <ac:chgData name="Lukas Wallrich (Staff)" userId="74c9ee81-4c0d-413a-a571-5c8398ac27a1" providerId="ADAL" clId="{2C206EC4-CF1B-49D1-A0FA-DBF3898827C3}" dt="2022-03-05T11:43:25.580" v="16" actId="27636"/>
          <ac:spMkLst>
            <pc:docMk/>
            <pc:sldMk cId="0" sldId="292"/>
            <ac:spMk id="586" creationId="{00000000-0000-0000-0000-000000000000}"/>
          </ac:spMkLst>
        </pc:spChg>
      </pc:sldChg>
      <pc:sldChg chg="modSp mod">
        <pc:chgData name="Lukas Wallrich (Staff)" userId="74c9ee81-4c0d-413a-a571-5c8398ac27a1" providerId="ADAL" clId="{2C206EC4-CF1B-49D1-A0FA-DBF3898827C3}" dt="2022-03-05T12:28:46.695" v="1446" actId="6549"/>
        <pc:sldMkLst>
          <pc:docMk/>
          <pc:sldMk cId="0" sldId="293"/>
        </pc:sldMkLst>
        <pc:spChg chg="mod">
          <ac:chgData name="Lukas Wallrich (Staff)" userId="74c9ee81-4c0d-413a-a571-5c8398ac27a1" providerId="ADAL" clId="{2C206EC4-CF1B-49D1-A0FA-DBF3898827C3}" dt="2022-03-05T12:28:46.695" v="1446" actId="6549"/>
          <ac:spMkLst>
            <pc:docMk/>
            <pc:sldMk cId="0" sldId="293"/>
            <ac:spMk id="590" creationId="{00000000-0000-0000-0000-000000000000}"/>
          </ac:spMkLst>
        </pc:spChg>
        <pc:spChg chg="mod">
          <ac:chgData name="Lukas Wallrich (Staff)" userId="74c9ee81-4c0d-413a-a571-5c8398ac27a1" providerId="ADAL" clId="{2C206EC4-CF1B-49D1-A0FA-DBF3898827C3}" dt="2022-03-05T12:28:38.508" v="1444" actId="14100"/>
          <ac:spMkLst>
            <pc:docMk/>
            <pc:sldMk cId="0" sldId="293"/>
            <ac:spMk id="591" creationId="{00000000-0000-0000-0000-000000000000}"/>
          </ac:spMkLst>
        </pc:spChg>
        <pc:spChg chg="mod">
          <ac:chgData name="Lukas Wallrich (Staff)" userId="74c9ee81-4c0d-413a-a571-5c8398ac27a1" providerId="ADAL" clId="{2C206EC4-CF1B-49D1-A0FA-DBF3898827C3}" dt="2022-03-05T11:43:25.585" v="18" actId="27636"/>
          <ac:spMkLst>
            <pc:docMk/>
            <pc:sldMk cId="0" sldId="293"/>
            <ac:spMk id="592" creationId="{00000000-0000-0000-0000-000000000000}"/>
          </ac:spMkLst>
        </pc:spChg>
        <pc:spChg chg="mod">
          <ac:chgData name="Lukas Wallrich (Staff)" userId="74c9ee81-4c0d-413a-a571-5c8398ac27a1" providerId="ADAL" clId="{2C206EC4-CF1B-49D1-A0FA-DBF3898827C3}" dt="2022-03-05T11:43:25.586" v="19" actId="27636"/>
          <ac:spMkLst>
            <pc:docMk/>
            <pc:sldMk cId="0" sldId="293"/>
            <ac:spMk id="593" creationId="{00000000-0000-0000-0000-000000000000}"/>
          </ac:spMkLst>
        </pc:spChg>
      </pc:sldChg>
      <pc:sldChg chg="modSp mod">
        <pc:chgData name="Lukas Wallrich (Staff)" userId="74c9ee81-4c0d-413a-a571-5c8398ac27a1" providerId="ADAL" clId="{2C206EC4-CF1B-49D1-A0FA-DBF3898827C3}" dt="2022-03-05T12:28:58.014" v="1448" actId="14100"/>
        <pc:sldMkLst>
          <pc:docMk/>
          <pc:sldMk cId="0" sldId="294"/>
        </pc:sldMkLst>
        <pc:spChg chg="mod">
          <ac:chgData name="Lukas Wallrich (Staff)" userId="74c9ee81-4c0d-413a-a571-5c8398ac27a1" providerId="ADAL" clId="{2C206EC4-CF1B-49D1-A0FA-DBF3898827C3}" dt="2022-03-05T12:28:55.645" v="1447" actId="14100"/>
          <ac:spMkLst>
            <pc:docMk/>
            <pc:sldMk cId="0" sldId="294"/>
            <ac:spMk id="599" creationId="{00000000-0000-0000-0000-000000000000}"/>
          </ac:spMkLst>
        </pc:spChg>
        <pc:spChg chg="mod">
          <ac:chgData name="Lukas Wallrich (Staff)" userId="74c9ee81-4c0d-413a-a571-5c8398ac27a1" providerId="ADAL" clId="{2C206EC4-CF1B-49D1-A0FA-DBF3898827C3}" dt="2022-03-05T11:43:25.589" v="20" actId="27636"/>
          <ac:spMkLst>
            <pc:docMk/>
            <pc:sldMk cId="0" sldId="294"/>
            <ac:spMk id="600" creationId="{00000000-0000-0000-0000-000000000000}"/>
          </ac:spMkLst>
        </pc:spChg>
        <pc:spChg chg="mod">
          <ac:chgData name="Lukas Wallrich (Staff)" userId="74c9ee81-4c0d-413a-a571-5c8398ac27a1" providerId="ADAL" clId="{2C206EC4-CF1B-49D1-A0FA-DBF3898827C3}" dt="2022-03-05T11:43:25.590" v="21" actId="27636"/>
          <ac:spMkLst>
            <pc:docMk/>
            <pc:sldMk cId="0" sldId="294"/>
            <ac:spMk id="601" creationId="{00000000-0000-0000-0000-000000000000}"/>
          </ac:spMkLst>
        </pc:spChg>
        <pc:spChg chg="mod">
          <ac:chgData name="Lukas Wallrich (Staff)" userId="74c9ee81-4c0d-413a-a571-5c8398ac27a1" providerId="ADAL" clId="{2C206EC4-CF1B-49D1-A0FA-DBF3898827C3}" dt="2022-03-05T12:28:58.014" v="1448" actId="14100"/>
          <ac:spMkLst>
            <pc:docMk/>
            <pc:sldMk cId="0" sldId="294"/>
            <ac:spMk id="603" creationId="{00000000-0000-0000-0000-000000000000}"/>
          </ac:spMkLst>
        </pc:spChg>
      </pc:sldChg>
      <pc:sldChg chg="addSp delSp modSp mod delAnim">
        <pc:chgData name="Lukas Wallrich (Staff)" userId="74c9ee81-4c0d-413a-a571-5c8398ac27a1" providerId="ADAL" clId="{2C206EC4-CF1B-49D1-A0FA-DBF3898827C3}" dt="2022-03-17T01:34:17.654" v="2249" actId="20577"/>
        <pc:sldMkLst>
          <pc:docMk/>
          <pc:sldMk cId="0" sldId="296"/>
        </pc:sldMkLst>
        <pc:spChg chg="add mod">
          <ac:chgData name="Lukas Wallrich (Staff)" userId="74c9ee81-4c0d-413a-a571-5c8398ac27a1" providerId="ADAL" clId="{2C206EC4-CF1B-49D1-A0FA-DBF3898827C3}" dt="2022-03-17T01:34:17.654" v="2249" actId="20577"/>
          <ac:spMkLst>
            <pc:docMk/>
            <pc:sldMk cId="0" sldId="296"/>
            <ac:spMk id="6" creationId="{BF540BD3-B6BC-4378-B165-174AB5A8374F}"/>
          </ac:spMkLst>
        </pc:spChg>
        <pc:spChg chg="mod">
          <ac:chgData name="Lukas Wallrich (Staff)" userId="74c9ee81-4c0d-413a-a571-5c8398ac27a1" providerId="ADAL" clId="{2C206EC4-CF1B-49D1-A0FA-DBF3898827C3}" dt="2022-03-05T12:29:07.772" v="1449" actId="20577"/>
          <ac:spMkLst>
            <pc:docMk/>
            <pc:sldMk cId="0" sldId="296"/>
            <ac:spMk id="612" creationId="{00000000-0000-0000-0000-000000000000}"/>
          </ac:spMkLst>
        </pc:spChg>
        <pc:picChg chg="del">
          <ac:chgData name="Lukas Wallrich (Staff)" userId="74c9ee81-4c0d-413a-a571-5c8398ac27a1" providerId="ADAL" clId="{2C206EC4-CF1B-49D1-A0FA-DBF3898827C3}" dt="2022-03-17T01:33:15.083" v="2246" actId="478"/>
          <ac:picMkLst>
            <pc:docMk/>
            <pc:sldMk cId="0" sldId="296"/>
            <ac:picMk id="613" creationId="{00000000-0000-0000-0000-000000000000}"/>
          </ac:picMkLst>
        </pc:picChg>
      </pc:sldChg>
      <pc:sldChg chg="modSp mod">
        <pc:chgData name="Lukas Wallrich (Staff)" userId="74c9ee81-4c0d-413a-a571-5c8398ac27a1" providerId="ADAL" clId="{2C206EC4-CF1B-49D1-A0FA-DBF3898827C3}" dt="2022-03-05T12:31:31.988" v="1555" actId="14100"/>
        <pc:sldMkLst>
          <pc:docMk/>
          <pc:sldMk cId="0" sldId="297"/>
        </pc:sldMkLst>
        <pc:spChg chg="mod">
          <ac:chgData name="Lukas Wallrich (Staff)" userId="74c9ee81-4c0d-413a-a571-5c8398ac27a1" providerId="ADAL" clId="{2C206EC4-CF1B-49D1-A0FA-DBF3898827C3}" dt="2022-03-05T12:30:36.545" v="1525" actId="207"/>
          <ac:spMkLst>
            <pc:docMk/>
            <pc:sldMk cId="0" sldId="297"/>
            <ac:spMk id="617" creationId="{00000000-0000-0000-0000-000000000000}"/>
          </ac:spMkLst>
        </pc:spChg>
        <pc:spChg chg="mod">
          <ac:chgData name="Lukas Wallrich (Staff)" userId="74c9ee81-4c0d-413a-a571-5c8398ac27a1" providerId="ADAL" clId="{2C206EC4-CF1B-49D1-A0FA-DBF3898827C3}" dt="2022-03-05T12:31:14.291" v="1550" actId="207"/>
          <ac:spMkLst>
            <pc:docMk/>
            <pc:sldMk cId="0" sldId="297"/>
            <ac:spMk id="631" creationId="{00000000-0000-0000-0000-000000000000}"/>
          </ac:spMkLst>
        </pc:spChg>
        <pc:spChg chg="mod">
          <ac:chgData name="Lukas Wallrich (Staff)" userId="74c9ee81-4c0d-413a-a571-5c8398ac27a1" providerId="ADAL" clId="{2C206EC4-CF1B-49D1-A0FA-DBF3898827C3}" dt="2022-03-05T12:31:24.836" v="1553" actId="1076"/>
          <ac:spMkLst>
            <pc:docMk/>
            <pc:sldMk cId="0" sldId="297"/>
            <ac:spMk id="632" creationId="{00000000-0000-0000-0000-000000000000}"/>
          </ac:spMkLst>
        </pc:spChg>
        <pc:spChg chg="mod">
          <ac:chgData name="Lukas Wallrich (Staff)" userId="74c9ee81-4c0d-413a-a571-5c8398ac27a1" providerId="ADAL" clId="{2C206EC4-CF1B-49D1-A0FA-DBF3898827C3}" dt="2022-03-05T12:31:31.988" v="1555" actId="14100"/>
          <ac:spMkLst>
            <pc:docMk/>
            <pc:sldMk cId="0" sldId="297"/>
            <ac:spMk id="636" creationId="{00000000-0000-0000-0000-000000000000}"/>
          </ac:spMkLst>
        </pc:spChg>
      </pc:sldChg>
      <pc:sldChg chg="addSp delSp modSp mod delAnim">
        <pc:chgData name="Lukas Wallrich (Staff)" userId="74c9ee81-4c0d-413a-a571-5c8398ac27a1" providerId="ADAL" clId="{2C206EC4-CF1B-49D1-A0FA-DBF3898827C3}" dt="2022-03-17T01:33:04.377" v="2245" actId="20577"/>
        <pc:sldMkLst>
          <pc:docMk/>
          <pc:sldMk cId="0" sldId="299"/>
        </pc:sldMkLst>
        <pc:spChg chg="add mod">
          <ac:chgData name="Lukas Wallrich (Staff)" userId="74c9ee81-4c0d-413a-a571-5c8398ac27a1" providerId="ADAL" clId="{2C206EC4-CF1B-49D1-A0FA-DBF3898827C3}" dt="2022-03-17T01:33:04.377" v="2245" actId="20577"/>
          <ac:spMkLst>
            <pc:docMk/>
            <pc:sldMk cId="0" sldId="299"/>
            <ac:spMk id="6" creationId="{1BE9599A-C67B-44F4-94EF-08AB8624EB30}"/>
          </ac:spMkLst>
        </pc:spChg>
        <pc:spChg chg="mod">
          <ac:chgData name="Lukas Wallrich (Staff)" userId="74c9ee81-4c0d-413a-a571-5c8398ac27a1" providerId="ADAL" clId="{2C206EC4-CF1B-49D1-A0FA-DBF3898827C3}" dt="2022-03-05T12:04:05.861" v="590" actId="20577"/>
          <ac:spMkLst>
            <pc:docMk/>
            <pc:sldMk cId="0" sldId="299"/>
            <ac:spMk id="644" creationId="{00000000-0000-0000-0000-000000000000}"/>
          </ac:spMkLst>
        </pc:spChg>
        <pc:picChg chg="del">
          <ac:chgData name="Lukas Wallrich (Staff)" userId="74c9ee81-4c0d-413a-a571-5c8398ac27a1" providerId="ADAL" clId="{2C206EC4-CF1B-49D1-A0FA-DBF3898827C3}" dt="2022-03-17T01:32:59.754" v="2242" actId="478"/>
          <ac:picMkLst>
            <pc:docMk/>
            <pc:sldMk cId="0" sldId="299"/>
            <ac:picMk id="645" creationId="{00000000-0000-0000-0000-000000000000}"/>
          </ac:picMkLst>
        </pc:picChg>
      </pc:sldChg>
      <pc:sldChg chg="del">
        <pc:chgData name="Lukas Wallrich (Staff)" userId="74c9ee81-4c0d-413a-a571-5c8398ac27a1" providerId="ADAL" clId="{2C206EC4-CF1B-49D1-A0FA-DBF3898827C3}" dt="2022-03-05T12:39:01.415" v="1726" actId="47"/>
        <pc:sldMkLst>
          <pc:docMk/>
          <pc:sldMk cId="0" sldId="300"/>
        </pc:sldMkLst>
      </pc:sldChg>
      <pc:sldChg chg="del">
        <pc:chgData name="Lukas Wallrich (Staff)" userId="74c9ee81-4c0d-413a-a571-5c8398ac27a1" providerId="ADAL" clId="{2C206EC4-CF1B-49D1-A0FA-DBF3898827C3}" dt="2022-03-05T12:39:01.415" v="1726" actId="47"/>
        <pc:sldMkLst>
          <pc:docMk/>
          <pc:sldMk cId="0" sldId="301"/>
        </pc:sldMkLst>
      </pc:sldChg>
      <pc:sldChg chg="del">
        <pc:chgData name="Lukas Wallrich (Staff)" userId="74c9ee81-4c0d-413a-a571-5c8398ac27a1" providerId="ADAL" clId="{2C206EC4-CF1B-49D1-A0FA-DBF3898827C3}" dt="2022-03-05T12:39:01.415" v="1726" actId="47"/>
        <pc:sldMkLst>
          <pc:docMk/>
          <pc:sldMk cId="0" sldId="302"/>
        </pc:sldMkLst>
      </pc:sldChg>
      <pc:sldChg chg="addSp modSp mod modNotesTx">
        <pc:chgData name="Lukas Wallrich (Staff)" userId="74c9ee81-4c0d-413a-a571-5c8398ac27a1" providerId="ADAL" clId="{2C206EC4-CF1B-49D1-A0FA-DBF3898827C3}" dt="2022-03-05T13:09:05.828" v="2014" actId="20577"/>
        <pc:sldMkLst>
          <pc:docMk/>
          <pc:sldMk cId="0" sldId="304"/>
        </pc:sldMkLst>
        <pc:spChg chg="add mod">
          <ac:chgData name="Lukas Wallrich (Staff)" userId="74c9ee81-4c0d-413a-a571-5c8398ac27a1" providerId="ADAL" clId="{2C206EC4-CF1B-49D1-A0FA-DBF3898827C3}" dt="2022-03-05T12:40:06.662" v="1739" actId="207"/>
          <ac:spMkLst>
            <pc:docMk/>
            <pc:sldMk cId="0" sldId="304"/>
            <ac:spMk id="6" creationId="{62E0FBFA-A1CF-45B4-8A53-A1AFE3082AC4}"/>
          </ac:spMkLst>
        </pc:spChg>
        <pc:spChg chg="mod">
          <ac:chgData name="Lukas Wallrich (Staff)" userId="74c9ee81-4c0d-413a-a571-5c8398ac27a1" providerId="ADAL" clId="{2C206EC4-CF1B-49D1-A0FA-DBF3898827C3}" dt="2022-03-05T12:39:41.093" v="1728" actId="1076"/>
          <ac:spMkLst>
            <pc:docMk/>
            <pc:sldMk cId="0" sldId="304"/>
            <ac:spMk id="918" creationId="{00000000-0000-0000-0000-000000000000}"/>
          </ac:spMkLst>
        </pc:spChg>
        <pc:picChg chg="mod">
          <ac:chgData name="Lukas Wallrich (Staff)" userId="74c9ee81-4c0d-413a-a571-5c8398ac27a1" providerId="ADAL" clId="{2C206EC4-CF1B-49D1-A0FA-DBF3898827C3}" dt="2022-03-05T12:39:41.093" v="1728" actId="1076"/>
          <ac:picMkLst>
            <pc:docMk/>
            <pc:sldMk cId="0" sldId="304"/>
            <ac:picMk id="917" creationId="{00000000-0000-0000-0000-000000000000}"/>
          </ac:picMkLst>
        </pc:picChg>
      </pc:sldChg>
      <pc:sldChg chg="addSp delSp modSp mod ord setBg modAnim">
        <pc:chgData name="Lukas Wallrich (Staff)" userId="74c9ee81-4c0d-413a-a571-5c8398ac27a1" providerId="ADAL" clId="{2C206EC4-CF1B-49D1-A0FA-DBF3898827C3}" dt="2022-03-17T00:59:01.007" v="2200"/>
        <pc:sldMkLst>
          <pc:docMk/>
          <pc:sldMk cId="0" sldId="305"/>
        </pc:sldMkLst>
        <pc:spChg chg="add">
          <ac:chgData name="Lukas Wallrich (Staff)" userId="74c9ee81-4c0d-413a-a571-5c8398ac27a1" providerId="ADAL" clId="{2C206EC4-CF1B-49D1-A0FA-DBF3898827C3}" dt="2022-03-05T12:41:21.954" v="1746" actId="26606"/>
          <ac:spMkLst>
            <pc:docMk/>
            <pc:sldMk cId="0" sldId="305"/>
            <ac:spMk id="102" creationId="{12609869-9E80-471B-A487-A53288E0E791}"/>
          </ac:spMkLst>
        </pc:spChg>
        <pc:spChg chg="add">
          <ac:chgData name="Lukas Wallrich (Staff)" userId="74c9ee81-4c0d-413a-a571-5c8398ac27a1" providerId="ADAL" clId="{2C206EC4-CF1B-49D1-A0FA-DBF3898827C3}" dt="2022-03-05T12:41:21.954" v="1746" actId="26606"/>
          <ac:spMkLst>
            <pc:docMk/>
            <pc:sldMk cId="0" sldId="305"/>
            <ac:spMk id="104" creationId="{7004738A-9D34-43E8-97D2-CA0EED4F8BE0}"/>
          </ac:spMkLst>
        </pc:spChg>
        <pc:spChg chg="add">
          <ac:chgData name="Lukas Wallrich (Staff)" userId="74c9ee81-4c0d-413a-a571-5c8398ac27a1" providerId="ADAL" clId="{2C206EC4-CF1B-49D1-A0FA-DBF3898827C3}" dt="2022-03-05T12:41:21.954" v="1746" actId="26606"/>
          <ac:spMkLst>
            <pc:docMk/>
            <pc:sldMk cId="0" sldId="305"/>
            <ac:spMk id="106" creationId="{B8B8D07F-F13E-443E-BA68-2D26672D76B9}"/>
          </ac:spMkLst>
        </pc:spChg>
        <pc:spChg chg="add">
          <ac:chgData name="Lukas Wallrich (Staff)" userId="74c9ee81-4c0d-413a-a571-5c8398ac27a1" providerId="ADAL" clId="{2C206EC4-CF1B-49D1-A0FA-DBF3898827C3}" dt="2022-03-05T12:41:21.954" v="1746" actId="26606"/>
          <ac:spMkLst>
            <pc:docMk/>
            <pc:sldMk cId="0" sldId="305"/>
            <ac:spMk id="108" creationId="{2813A4FA-24A5-41ED-A534-3807D1B2F344}"/>
          </ac:spMkLst>
        </pc:spChg>
        <pc:spChg chg="add">
          <ac:chgData name="Lukas Wallrich (Staff)" userId="74c9ee81-4c0d-413a-a571-5c8398ac27a1" providerId="ADAL" clId="{2C206EC4-CF1B-49D1-A0FA-DBF3898827C3}" dt="2022-03-05T12:41:21.954" v="1746" actId="26606"/>
          <ac:spMkLst>
            <pc:docMk/>
            <pc:sldMk cId="0" sldId="305"/>
            <ac:spMk id="110" creationId="{C3944F27-CA70-4E84-A51A-E6BF89558979}"/>
          </ac:spMkLst>
        </pc:spChg>
        <pc:spChg chg="add">
          <ac:chgData name="Lukas Wallrich (Staff)" userId="74c9ee81-4c0d-413a-a571-5c8398ac27a1" providerId="ADAL" clId="{2C206EC4-CF1B-49D1-A0FA-DBF3898827C3}" dt="2022-03-05T12:41:21.954" v="1746" actId="26606"/>
          <ac:spMkLst>
            <pc:docMk/>
            <pc:sldMk cId="0" sldId="305"/>
            <ac:spMk id="923" creationId="{00000000-0000-0000-0000-000000000000}"/>
          </ac:spMkLst>
        </pc:spChg>
        <pc:spChg chg="del">
          <ac:chgData name="Lukas Wallrich (Staff)" userId="74c9ee81-4c0d-413a-a571-5c8398ac27a1" providerId="ADAL" clId="{2C206EC4-CF1B-49D1-A0FA-DBF3898827C3}" dt="2022-03-05T12:41:13.663" v="1741" actId="478"/>
          <ac:spMkLst>
            <pc:docMk/>
            <pc:sldMk cId="0" sldId="305"/>
            <ac:spMk id="927" creationId="{00000000-0000-0000-0000-000000000000}"/>
          </ac:spMkLst>
        </pc:spChg>
        <pc:spChg chg="add">
          <ac:chgData name="Lukas Wallrich (Staff)" userId="74c9ee81-4c0d-413a-a571-5c8398ac27a1" providerId="ADAL" clId="{2C206EC4-CF1B-49D1-A0FA-DBF3898827C3}" dt="2022-03-05T12:41:21.954" v="1746" actId="26606"/>
          <ac:spMkLst>
            <pc:docMk/>
            <pc:sldMk cId="0" sldId="305"/>
            <ac:spMk id="928" creationId="{00000000-0000-0000-0000-000000000000}"/>
          </ac:spMkLst>
        </pc:spChg>
        <pc:spChg chg="add mod">
          <ac:chgData name="Lukas Wallrich (Staff)" userId="74c9ee81-4c0d-413a-a571-5c8398ac27a1" providerId="ADAL" clId="{2C206EC4-CF1B-49D1-A0FA-DBF3898827C3}" dt="2022-03-05T12:42:14.065" v="1803" actId="207"/>
          <ac:spMkLst>
            <pc:docMk/>
            <pc:sldMk cId="0" sldId="305"/>
            <ac:spMk id="929" creationId="{00000000-0000-0000-0000-000000000000}"/>
          </ac:spMkLst>
        </pc:spChg>
        <pc:spChg chg="del">
          <ac:chgData name="Lukas Wallrich (Staff)" userId="74c9ee81-4c0d-413a-a571-5c8398ac27a1" providerId="ADAL" clId="{2C206EC4-CF1B-49D1-A0FA-DBF3898827C3}" dt="2022-03-05T12:41:13.663" v="1741" actId="478"/>
          <ac:spMkLst>
            <pc:docMk/>
            <pc:sldMk cId="0" sldId="305"/>
            <ac:spMk id="930" creationId="{00000000-0000-0000-0000-000000000000}"/>
          </ac:spMkLst>
        </pc:spChg>
        <pc:spChg chg="del mod ord replId">
          <ac:chgData name="Lukas Wallrich (Staff)" userId="74c9ee81-4c0d-413a-a571-5c8398ac27a1" providerId="ADAL" clId="{2C206EC4-CF1B-49D1-A0FA-DBF3898827C3}" dt="2022-03-05T12:41:21.954" v="1746" actId="26606"/>
          <ac:spMkLst>
            <pc:docMk/>
            <pc:sldMk cId="0" sldId="305"/>
            <ac:spMk id="931" creationId="{00000000-0000-0000-0000-000000000000}"/>
          </ac:spMkLst>
        </pc:spChg>
        <pc:spChg chg="del mod replId">
          <ac:chgData name="Lukas Wallrich (Staff)" userId="74c9ee81-4c0d-413a-a571-5c8398ac27a1" providerId="ADAL" clId="{2C206EC4-CF1B-49D1-A0FA-DBF3898827C3}" dt="2022-03-05T12:41:21.954" v="1746" actId="26606"/>
          <ac:spMkLst>
            <pc:docMk/>
            <pc:sldMk cId="0" sldId="305"/>
            <ac:spMk id="932" creationId="{00000000-0000-0000-0000-000000000000}"/>
          </ac:spMkLst>
        </pc:spChg>
        <pc:spChg chg="del mod replId">
          <ac:chgData name="Lukas Wallrich (Staff)" userId="74c9ee81-4c0d-413a-a571-5c8398ac27a1" providerId="ADAL" clId="{2C206EC4-CF1B-49D1-A0FA-DBF3898827C3}" dt="2022-03-05T12:41:21.954" v="1746" actId="26606"/>
          <ac:spMkLst>
            <pc:docMk/>
            <pc:sldMk cId="0" sldId="305"/>
            <ac:spMk id="933" creationId="{00000000-0000-0000-0000-000000000000}"/>
          </ac:spMkLst>
        </pc:spChg>
        <pc:grpChg chg="del">
          <ac:chgData name="Lukas Wallrich (Staff)" userId="74c9ee81-4c0d-413a-a571-5c8398ac27a1" providerId="ADAL" clId="{2C206EC4-CF1B-49D1-A0FA-DBF3898827C3}" dt="2022-03-05T12:41:09.061" v="1740" actId="478"/>
          <ac:grpSpMkLst>
            <pc:docMk/>
            <pc:sldMk cId="0" sldId="305"/>
            <ac:grpSpMk id="926" creationId="{00000000-0000-0000-0000-000000000000}"/>
          </ac:grpSpMkLst>
        </pc:grpChg>
        <pc:picChg chg="add mod">
          <ac:chgData name="Lukas Wallrich (Staff)" userId="74c9ee81-4c0d-413a-a571-5c8398ac27a1" providerId="ADAL" clId="{2C206EC4-CF1B-49D1-A0FA-DBF3898827C3}" dt="2022-03-05T12:41:21.954" v="1746" actId="26606"/>
          <ac:picMkLst>
            <pc:docMk/>
            <pc:sldMk cId="0" sldId="305"/>
            <ac:picMk id="10" creationId="{AC4B6ECB-11FE-402C-A60A-62B29989D551}"/>
          </ac:picMkLst>
        </pc:picChg>
      </pc:sldChg>
      <pc:sldChg chg="del">
        <pc:chgData name="Lukas Wallrich (Staff)" userId="74c9ee81-4c0d-413a-a571-5c8398ac27a1" providerId="ADAL" clId="{2C206EC4-CF1B-49D1-A0FA-DBF3898827C3}" dt="2022-03-05T12:42:49.682" v="1805" actId="47"/>
        <pc:sldMkLst>
          <pc:docMk/>
          <pc:sldMk cId="0" sldId="306"/>
        </pc:sldMkLst>
      </pc:sldChg>
      <pc:sldChg chg="del">
        <pc:chgData name="Lukas Wallrich (Staff)" userId="74c9ee81-4c0d-413a-a571-5c8398ac27a1" providerId="ADAL" clId="{2C206EC4-CF1B-49D1-A0FA-DBF3898827C3}" dt="2022-03-05T12:42:45.274" v="1804" actId="47"/>
        <pc:sldMkLst>
          <pc:docMk/>
          <pc:sldMk cId="0" sldId="308"/>
        </pc:sldMkLst>
      </pc:sldChg>
      <pc:sldChg chg="del">
        <pc:chgData name="Lukas Wallrich (Staff)" userId="74c9ee81-4c0d-413a-a571-5c8398ac27a1" providerId="ADAL" clId="{2C206EC4-CF1B-49D1-A0FA-DBF3898827C3}" dt="2022-03-05T12:42:45.274" v="1804" actId="47"/>
        <pc:sldMkLst>
          <pc:docMk/>
          <pc:sldMk cId="0" sldId="309"/>
        </pc:sldMkLst>
      </pc:sldChg>
      <pc:sldChg chg="modSp mod">
        <pc:chgData name="Lukas Wallrich (Staff)" userId="74c9ee81-4c0d-413a-a571-5c8398ac27a1" providerId="ADAL" clId="{2C206EC4-CF1B-49D1-A0FA-DBF3898827C3}" dt="2022-03-05T13:05:44.294" v="1857" actId="1076"/>
        <pc:sldMkLst>
          <pc:docMk/>
          <pc:sldMk cId="0" sldId="310"/>
        </pc:sldMkLst>
        <pc:spChg chg="mod">
          <ac:chgData name="Lukas Wallrich (Staff)" userId="74c9ee81-4c0d-413a-a571-5c8398ac27a1" providerId="ADAL" clId="{2C206EC4-CF1B-49D1-A0FA-DBF3898827C3}" dt="2022-03-05T13:05:44.294" v="1857" actId="1076"/>
          <ac:spMkLst>
            <pc:docMk/>
            <pc:sldMk cId="0" sldId="310"/>
            <ac:spMk id="978" creationId="{00000000-0000-0000-0000-000000000000}"/>
          </ac:spMkLst>
        </pc:spChg>
        <pc:spChg chg="mod">
          <ac:chgData name="Lukas Wallrich (Staff)" userId="74c9ee81-4c0d-413a-a571-5c8398ac27a1" providerId="ADAL" clId="{2C206EC4-CF1B-49D1-A0FA-DBF3898827C3}" dt="2022-03-05T13:05:44.294" v="1857" actId="1076"/>
          <ac:spMkLst>
            <pc:docMk/>
            <pc:sldMk cId="0" sldId="310"/>
            <ac:spMk id="989" creationId="{00000000-0000-0000-0000-000000000000}"/>
          </ac:spMkLst>
        </pc:spChg>
        <pc:spChg chg="mod">
          <ac:chgData name="Lukas Wallrich (Staff)" userId="74c9ee81-4c0d-413a-a571-5c8398ac27a1" providerId="ADAL" clId="{2C206EC4-CF1B-49D1-A0FA-DBF3898827C3}" dt="2022-03-05T13:05:44.294" v="1857" actId="1076"/>
          <ac:spMkLst>
            <pc:docMk/>
            <pc:sldMk cId="0" sldId="310"/>
            <ac:spMk id="990" creationId="{00000000-0000-0000-0000-000000000000}"/>
          </ac:spMkLst>
        </pc:spChg>
        <pc:grpChg chg="mod">
          <ac:chgData name="Lukas Wallrich (Staff)" userId="74c9ee81-4c0d-413a-a571-5c8398ac27a1" providerId="ADAL" clId="{2C206EC4-CF1B-49D1-A0FA-DBF3898827C3}" dt="2022-03-05T13:05:44.294" v="1857" actId="1076"/>
          <ac:grpSpMkLst>
            <pc:docMk/>
            <pc:sldMk cId="0" sldId="310"/>
            <ac:grpSpMk id="988" creationId="{00000000-0000-0000-0000-000000000000}"/>
          </ac:grpSpMkLst>
        </pc:grpChg>
      </pc:sldChg>
      <pc:sldChg chg="del">
        <pc:chgData name="Lukas Wallrich (Staff)" userId="74c9ee81-4c0d-413a-a571-5c8398ac27a1" providerId="ADAL" clId="{2C206EC4-CF1B-49D1-A0FA-DBF3898827C3}" dt="2022-03-05T12:42:45.274" v="1804" actId="47"/>
        <pc:sldMkLst>
          <pc:docMk/>
          <pc:sldMk cId="0" sldId="311"/>
        </pc:sldMkLst>
      </pc:sldChg>
      <pc:sldChg chg="modSp mod ord">
        <pc:chgData name="Lukas Wallrich (Staff)" userId="74c9ee81-4c0d-413a-a571-5c8398ac27a1" providerId="ADAL" clId="{2C206EC4-CF1B-49D1-A0FA-DBF3898827C3}" dt="2022-03-05T12:43:12.150" v="1808" actId="14100"/>
        <pc:sldMkLst>
          <pc:docMk/>
          <pc:sldMk cId="0" sldId="312"/>
        </pc:sldMkLst>
        <pc:spChg chg="mod">
          <ac:chgData name="Lukas Wallrich (Staff)" userId="74c9ee81-4c0d-413a-a571-5c8398ac27a1" providerId="ADAL" clId="{2C206EC4-CF1B-49D1-A0FA-DBF3898827C3}" dt="2022-03-05T12:43:12.150" v="1808" actId="14100"/>
          <ac:spMkLst>
            <pc:docMk/>
            <pc:sldMk cId="0" sldId="312"/>
            <ac:spMk id="1018" creationId="{00000000-0000-0000-0000-000000000000}"/>
          </ac:spMkLst>
        </pc:spChg>
      </pc:sldChg>
      <pc:sldChg chg="del">
        <pc:chgData name="Lukas Wallrich (Staff)" userId="74c9ee81-4c0d-413a-a571-5c8398ac27a1" providerId="ADAL" clId="{2C206EC4-CF1B-49D1-A0FA-DBF3898827C3}" dt="2022-03-05T13:06:09.823" v="1858" actId="47"/>
        <pc:sldMkLst>
          <pc:docMk/>
          <pc:sldMk cId="0" sldId="313"/>
        </pc:sldMkLst>
      </pc:sldChg>
      <pc:sldChg chg="modSp mod">
        <pc:chgData name="Lukas Wallrich (Staff)" userId="74c9ee81-4c0d-413a-a571-5c8398ac27a1" providerId="ADAL" clId="{2C206EC4-CF1B-49D1-A0FA-DBF3898827C3}" dt="2022-03-05T13:07:23.164" v="1876" actId="1076"/>
        <pc:sldMkLst>
          <pc:docMk/>
          <pc:sldMk cId="0" sldId="314"/>
        </pc:sldMkLst>
        <pc:spChg chg="mod">
          <ac:chgData name="Lukas Wallrich (Staff)" userId="74c9ee81-4c0d-413a-a571-5c8398ac27a1" providerId="ADAL" clId="{2C206EC4-CF1B-49D1-A0FA-DBF3898827C3}" dt="2022-03-05T13:07:23.164" v="1876" actId="1076"/>
          <ac:spMkLst>
            <pc:docMk/>
            <pc:sldMk cId="0" sldId="314"/>
            <ac:spMk id="1044" creationId="{00000000-0000-0000-0000-000000000000}"/>
          </ac:spMkLst>
        </pc:spChg>
        <pc:spChg chg="mod">
          <ac:chgData name="Lukas Wallrich (Staff)" userId="74c9ee81-4c0d-413a-a571-5c8398ac27a1" providerId="ADAL" clId="{2C206EC4-CF1B-49D1-A0FA-DBF3898827C3}" dt="2022-03-05T13:07:17.943" v="1875" actId="1076"/>
          <ac:spMkLst>
            <pc:docMk/>
            <pc:sldMk cId="0" sldId="314"/>
            <ac:spMk id="1045" creationId="{00000000-0000-0000-0000-000000000000}"/>
          </ac:spMkLst>
        </pc:spChg>
        <pc:spChg chg="mod">
          <ac:chgData name="Lukas Wallrich (Staff)" userId="74c9ee81-4c0d-413a-a571-5c8398ac27a1" providerId="ADAL" clId="{2C206EC4-CF1B-49D1-A0FA-DBF3898827C3}" dt="2022-03-05T13:07:04.965" v="1872" actId="1076"/>
          <ac:spMkLst>
            <pc:docMk/>
            <pc:sldMk cId="0" sldId="314"/>
            <ac:spMk id="1052" creationId="{00000000-0000-0000-0000-000000000000}"/>
          </ac:spMkLst>
        </pc:spChg>
        <pc:grpChg chg="mod">
          <ac:chgData name="Lukas Wallrich (Staff)" userId="74c9ee81-4c0d-413a-a571-5c8398ac27a1" providerId="ADAL" clId="{2C206EC4-CF1B-49D1-A0FA-DBF3898827C3}" dt="2022-03-05T13:07:04.965" v="1872" actId="1076"/>
          <ac:grpSpMkLst>
            <pc:docMk/>
            <pc:sldMk cId="0" sldId="314"/>
            <ac:grpSpMk id="1051" creationId="{00000000-0000-0000-0000-000000000000}"/>
          </ac:grpSpMkLst>
        </pc:grpChg>
        <pc:picChg chg="mod">
          <ac:chgData name="Lukas Wallrich (Staff)" userId="74c9ee81-4c0d-413a-a571-5c8398ac27a1" providerId="ADAL" clId="{2C206EC4-CF1B-49D1-A0FA-DBF3898827C3}" dt="2022-03-05T13:07:04.965" v="1872" actId="1076"/>
          <ac:picMkLst>
            <pc:docMk/>
            <pc:sldMk cId="0" sldId="314"/>
            <ac:picMk id="1043" creationId="{00000000-0000-0000-0000-000000000000}"/>
          </ac:picMkLst>
        </pc:picChg>
      </pc:sldChg>
      <pc:sldChg chg="addSp delSp modSp mod addAnim delAnim modAnim">
        <pc:chgData name="Lukas Wallrich (Staff)" userId="74c9ee81-4c0d-413a-a571-5c8398ac27a1" providerId="ADAL" clId="{2C206EC4-CF1B-49D1-A0FA-DBF3898827C3}" dt="2022-03-17T01:32:35.840" v="2239" actId="478"/>
        <pc:sldMkLst>
          <pc:docMk/>
          <pc:sldMk cId="0" sldId="315"/>
        </pc:sldMkLst>
        <pc:spChg chg="add del mod">
          <ac:chgData name="Lukas Wallrich (Staff)" userId="74c9ee81-4c0d-413a-a571-5c8398ac27a1" providerId="ADAL" clId="{2C206EC4-CF1B-49D1-A0FA-DBF3898827C3}" dt="2022-03-17T01:32:35.840" v="2239" actId="478"/>
          <ac:spMkLst>
            <pc:docMk/>
            <pc:sldMk cId="0" sldId="315"/>
            <ac:spMk id="2" creationId="{180B7713-36E7-4503-8225-35914A408035}"/>
          </ac:spMkLst>
        </pc:spChg>
        <pc:spChg chg="mod">
          <ac:chgData name="Lukas Wallrich (Staff)" userId="74c9ee81-4c0d-413a-a571-5c8398ac27a1" providerId="ADAL" clId="{2C206EC4-CF1B-49D1-A0FA-DBF3898827C3}" dt="2022-03-17T01:10:21.812" v="2202"/>
          <ac:spMkLst>
            <pc:docMk/>
            <pc:sldMk cId="0" sldId="315"/>
            <ac:spMk id="16" creationId="{110FDD41-56BD-4B3B-8ABB-576A51BCE3A9}"/>
          </ac:spMkLst>
        </pc:spChg>
        <pc:spChg chg="mod">
          <ac:chgData name="Lukas Wallrich (Staff)" userId="74c9ee81-4c0d-413a-a571-5c8398ac27a1" providerId="ADAL" clId="{2C206EC4-CF1B-49D1-A0FA-DBF3898827C3}" dt="2022-03-17T01:10:21.812" v="2202"/>
          <ac:spMkLst>
            <pc:docMk/>
            <pc:sldMk cId="0" sldId="315"/>
            <ac:spMk id="22" creationId="{B4A10910-E6BD-4F2B-AD4E-4927A5764E77}"/>
          </ac:spMkLst>
        </pc:spChg>
        <pc:spChg chg="mod">
          <ac:chgData name="Lukas Wallrich (Staff)" userId="74c9ee81-4c0d-413a-a571-5c8398ac27a1" providerId="ADAL" clId="{2C206EC4-CF1B-49D1-A0FA-DBF3898827C3}" dt="2022-03-17T01:10:21.812" v="2202"/>
          <ac:spMkLst>
            <pc:docMk/>
            <pc:sldMk cId="0" sldId="315"/>
            <ac:spMk id="28" creationId="{EBCFC1F2-F4DA-4C8B-885E-05B62CC792A6}"/>
          </ac:spMkLst>
        </pc:spChg>
        <pc:spChg chg="mod">
          <ac:chgData name="Lukas Wallrich (Staff)" userId="74c9ee81-4c0d-413a-a571-5c8398ac27a1" providerId="ADAL" clId="{2C206EC4-CF1B-49D1-A0FA-DBF3898827C3}" dt="2022-03-17T01:10:21.812" v="2202"/>
          <ac:spMkLst>
            <pc:docMk/>
            <pc:sldMk cId="0" sldId="315"/>
            <ac:spMk id="34" creationId="{0B389022-3683-4233-B2A1-A7C53D295EEF}"/>
          </ac:spMkLst>
        </pc:spChg>
        <pc:spChg chg="mod">
          <ac:chgData name="Lukas Wallrich (Staff)" userId="74c9ee81-4c0d-413a-a571-5c8398ac27a1" providerId="ADAL" clId="{2C206EC4-CF1B-49D1-A0FA-DBF3898827C3}" dt="2022-03-17T01:10:21.812" v="2202"/>
          <ac:spMkLst>
            <pc:docMk/>
            <pc:sldMk cId="0" sldId="315"/>
            <ac:spMk id="40" creationId="{71CCC08C-3FF0-4E99-B43B-40AB6BF617E3}"/>
          </ac:spMkLst>
        </pc:spChg>
        <pc:spChg chg="add del mod">
          <ac:chgData name="Lukas Wallrich (Staff)" userId="74c9ee81-4c0d-413a-a571-5c8398ac27a1" providerId="ADAL" clId="{2C206EC4-CF1B-49D1-A0FA-DBF3898827C3}" dt="2022-03-17T01:30:21.128" v="2216" actId="478"/>
          <ac:spMkLst>
            <pc:docMk/>
            <pc:sldMk cId="0" sldId="315"/>
            <ac:spMk id="41" creationId="{3FDE6ACB-2C66-4903-A818-B3E5398DC036}"/>
          </ac:spMkLst>
        </pc:spChg>
        <pc:spChg chg="add mod">
          <ac:chgData name="Lukas Wallrich (Staff)" userId="74c9ee81-4c0d-413a-a571-5c8398ac27a1" providerId="ADAL" clId="{2C206EC4-CF1B-49D1-A0FA-DBF3898827C3}" dt="2022-03-17T01:32:32.435" v="2238" actId="571"/>
          <ac:spMkLst>
            <pc:docMk/>
            <pc:sldMk cId="0" sldId="315"/>
            <ac:spMk id="43" creationId="{0ABAE578-2185-4E5A-A695-AA94BEDC3FFF}"/>
          </ac:spMkLst>
        </pc:spChg>
        <pc:spChg chg="del">
          <ac:chgData name="Lukas Wallrich (Staff)" userId="74c9ee81-4c0d-413a-a571-5c8398ac27a1" providerId="ADAL" clId="{2C206EC4-CF1B-49D1-A0FA-DBF3898827C3}" dt="2022-03-17T00:59:55.452" v="2201" actId="478"/>
          <ac:spMkLst>
            <pc:docMk/>
            <pc:sldMk cId="0" sldId="315"/>
            <ac:spMk id="1065" creationId="{00000000-0000-0000-0000-000000000000}"/>
          </ac:spMkLst>
        </pc:spChg>
        <pc:grpChg chg="add del mod">
          <ac:chgData name="Lukas Wallrich (Staff)" userId="74c9ee81-4c0d-413a-a571-5c8398ac27a1" providerId="ADAL" clId="{2C206EC4-CF1B-49D1-A0FA-DBF3898827C3}" dt="2022-03-17T01:10:54.727" v="2206" actId="478"/>
          <ac:grpSpMkLst>
            <pc:docMk/>
            <pc:sldMk cId="0" sldId="315"/>
            <ac:grpSpMk id="14" creationId="{FFAB0DE6-33C2-4E0E-8087-6F8CC57B49AB}"/>
          </ac:grpSpMkLst>
        </pc:grpChg>
        <pc:picChg chg="add del">
          <ac:chgData name="Lukas Wallrich (Staff)" userId="74c9ee81-4c0d-413a-a571-5c8398ac27a1" providerId="ADAL" clId="{2C206EC4-CF1B-49D1-A0FA-DBF3898827C3}" dt="2022-03-17T01:32:23.673" v="2237" actId="478"/>
          <ac:picMkLst>
            <pc:docMk/>
            <pc:sldMk cId="0" sldId="315"/>
            <ac:picMk id="1057" creationId="{00000000-0000-0000-0000-000000000000}"/>
          </ac:picMkLst>
        </pc:picChg>
        <pc:cxnChg chg="mod">
          <ac:chgData name="Lukas Wallrich (Staff)" userId="74c9ee81-4c0d-413a-a571-5c8398ac27a1" providerId="ADAL" clId="{2C206EC4-CF1B-49D1-A0FA-DBF3898827C3}" dt="2022-03-17T01:10:21.812" v="2202"/>
          <ac:cxnSpMkLst>
            <pc:docMk/>
            <pc:sldMk cId="0" sldId="315"/>
            <ac:cxnSpMk id="15" creationId="{0A0DC405-AC74-43EA-B959-09E47E13549A}"/>
          </ac:cxnSpMkLst>
        </pc:cxnChg>
        <pc:cxnChg chg="mod">
          <ac:chgData name="Lukas Wallrich (Staff)" userId="74c9ee81-4c0d-413a-a571-5c8398ac27a1" providerId="ADAL" clId="{2C206EC4-CF1B-49D1-A0FA-DBF3898827C3}" dt="2022-03-17T01:10:21.812" v="2202"/>
          <ac:cxnSpMkLst>
            <pc:docMk/>
            <pc:sldMk cId="0" sldId="315"/>
            <ac:cxnSpMk id="17" creationId="{259B3D59-81F4-4EF8-83BA-3300784933F2}"/>
          </ac:cxnSpMkLst>
        </pc:cxnChg>
        <pc:cxnChg chg="mod">
          <ac:chgData name="Lukas Wallrich (Staff)" userId="74c9ee81-4c0d-413a-a571-5c8398ac27a1" providerId="ADAL" clId="{2C206EC4-CF1B-49D1-A0FA-DBF3898827C3}" dt="2022-03-17T01:10:21.812" v="2202"/>
          <ac:cxnSpMkLst>
            <pc:docMk/>
            <pc:sldMk cId="0" sldId="315"/>
            <ac:cxnSpMk id="18" creationId="{5979CF0A-E024-49BA-ACE7-018BE9821F47}"/>
          </ac:cxnSpMkLst>
        </pc:cxnChg>
        <pc:cxnChg chg="mod">
          <ac:chgData name="Lukas Wallrich (Staff)" userId="74c9ee81-4c0d-413a-a571-5c8398ac27a1" providerId="ADAL" clId="{2C206EC4-CF1B-49D1-A0FA-DBF3898827C3}" dt="2022-03-17T01:10:21.812" v="2202"/>
          <ac:cxnSpMkLst>
            <pc:docMk/>
            <pc:sldMk cId="0" sldId="315"/>
            <ac:cxnSpMk id="19" creationId="{23856923-2697-40EA-B67B-23DA2189841A}"/>
          </ac:cxnSpMkLst>
        </pc:cxnChg>
        <pc:cxnChg chg="mod">
          <ac:chgData name="Lukas Wallrich (Staff)" userId="74c9ee81-4c0d-413a-a571-5c8398ac27a1" providerId="ADAL" clId="{2C206EC4-CF1B-49D1-A0FA-DBF3898827C3}" dt="2022-03-17T01:10:21.812" v="2202"/>
          <ac:cxnSpMkLst>
            <pc:docMk/>
            <pc:sldMk cId="0" sldId="315"/>
            <ac:cxnSpMk id="20" creationId="{6BB653B1-1D2C-4E3C-8B2B-D977455D44AC}"/>
          </ac:cxnSpMkLst>
        </pc:cxnChg>
        <pc:cxnChg chg="mod">
          <ac:chgData name="Lukas Wallrich (Staff)" userId="74c9ee81-4c0d-413a-a571-5c8398ac27a1" providerId="ADAL" clId="{2C206EC4-CF1B-49D1-A0FA-DBF3898827C3}" dt="2022-03-17T01:10:21.812" v="2202"/>
          <ac:cxnSpMkLst>
            <pc:docMk/>
            <pc:sldMk cId="0" sldId="315"/>
            <ac:cxnSpMk id="21" creationId="{90814C44-56AA-4C8B-94AC-463574AC6C5B}"/>
          </ac:cxnSpMkLst>
        </pc:cxnChg>
        <pc:cxnChg chg="mod">
          <ac:chgData name="Lukas Wallrich (Staff)" userId="74c9ee81-4c0d-413a-a571-5c8398ac27a1" providerId="ADAL" clId="{2C206EC4-CF1B-49D1-A0FA-DBF3898827C3}" dt="2022-03-17T01:10:21.812" v="2202"/>
          <ac:cxnSpMkLst>
            <pc:docMk/>
            <pc:sldMk cId="0" sldId="315"/>
            <ac:cxnSpMk id="23" creationId="{5B253270-2986-42FD-BB54-344528F39890}"/>
          </ac:cxnSpMkLst>
        </pc:cxnChg>
        <pc:cxnChg chg="mod">
          <ac:chgData name="Lukas Wallrich (Staff)" userId="74c9ee81-4c0d-413a-a571-5c8398ac27a1" providerId="ADAL" clId="{2C206EC4-CF1B-49D1-A0FA-DBF3898827C3}" dt="2022-03-17T01:10:21.812" v="2202"/>
          <ac:cxnSpMkLst>
            <pc:docMk/>
            <pc:sldMk cId="0" sldId="315"/>
            <ac:cxnSpMk id="24" creationId="{5552B1E0-F892-456E-8BA5-425FC01EACDB}"/>
          </ac:cxnSpMkLst>
        </pc:cxnChg>
        <pc:cxnChg chg="mod">
          <ac:chgData name="Lukas Wallrich (Staff)" userId="74c9ee81-4c0d-413a-a571-5c8398ac27a1" providerId="ADAL" clId="{2C206EC4-CF1B-49D1-A0FA-DBF3898827C3}" dt="2022-03-17T01:10:21.812" v="2202"/>
          <ac:cxnSpMkLst>
            <pc:docMk/>
            <pc:sldMk cId="0" sldId="315"/>
            <ac:cxnSpMk id="25" creationId="{B7C76A15-B996-485C-853D-40261F8698A5}"/>
          </ac:cxnSpMkLst>
        </pc:cxnChg>
        <pc:cxnChg chg="mod">
          <ac:chgData name="Lukas Wallrich (Staff)" userId="74c9ee81-4c0d-413a-a571-5c8398ac27a1" providerId="ADAL" clId="{2C206EC4-CF1B-49D1-A0FA-DBF3898827C3}" dt="2022-03-17T01:10:21.812" v="2202"/>
          <ac:cxnSpMkLst>
            <pc:docMk/>
            <pc:sldMk cId="0" sldId="315"/>
            <ac:cxnSpMk id="26" creationId="{7F2949D3-C8BD-4E4A-AB13-8472AF17BC07}"/>
          </ac:cxnSpMkLst>
        </pc:cxnChg>
        <pc:cxnChg chg="mod">
          <ac:chgData name="Lukas Wallrich (Staff)" userId="74c9ee81-4c0d-413a-a571-5c8398ac27a1" providerId="ADAL" clId="{2C206EC4-CF1B-49D1-A0FA-DBF3898827C3}" dt="2022-03-17T01:10:21.812" v="2202"/>
          <ac:cxnSpMkLst>
            <pc:docMk/>
            <pc:sldMk cId="0" sldId="315"/>
            <ac:cxnSpMk id="27" creationId="{353603CE-2F07-4DD3-B618-91D3F9AC3D96}"/>
          </ac:cxnSpMkLst>
        </pc:cxnChg>
        <pc:cxnChg chg="mod">
          <ac:chgData name="Lukas Wallrich (Staff)" userId="74c9ee81-4c0d-413a-a571-5c8398ac27a1" providerId="ADAL" clId="{2C206EC4-CF1B-49D1-A0FA-DBF3898827C3}" dt="2022-03-17T01:10:21.812" v="2202"/>
          <ac:cxnSpMkLst>
            <pc:docMk/>
            <pc:sldMk cId="0" sldId="315"/>
            <ac:cxnSpMk id="29" creationId="{019B2D36-D459-4F96-BA89-FD554F980F31}"/>
          </ac:cxnSpMkLst>
        </pc:cxnChg>
        <pc:cxnChg chg="mod">
          <ac:chgData name="Lukas Wallrich (Staff)" userId="74c9ee81-4c0d-413a-a571-5c8398ac27a1" providerId="ADAL" clId="{2C206EC4-CF1B-49D1-A0FA-DBF3898827C3}" dt="2022-03-17T01:10:21.812" v="2202"/>
          <ac:cxnSpMkLst>
            <pc:docMk/>
            <pc:sldMk cId="0" sldId="315"/>
            <ac:cxnSpMk id="30" creationId="{EB316EE7-0FC3-4EA1-B9C8-A390F61D1B42}"/>
          </ac:cxnSpMkLst>
        </pc:cxnChg>
        <pc:cxnChg chg="mod">
          <ac:chgData name="Lukas Wallrich (Staff)" userId="74c9ee81-4c0d-413a-a571-5c8398ac27a1" providerId="ADAL" clId="{2C206EC4-CF1B-49D1-A0FA-DBF3898827C3}" dt="2022-03-17T01:10:21.812" v="2202"/>
          <ac:cxnSpMkLst>
            <pc:docMk/>
            <pc:sldMk cId="0" sldId="315"/>
            <ac:cxnSpMk id="31" creationId="{BF0418EF-6050-4E0C-B877-F120BF53BA84}"/>
          </ac:cxnSpMkLst>
        </pc:cxnChg>
        <pc:cxnChg chg="mod">
          <ac:chgData name="Lukas Wallrich (Staff)" userId="74c9ee81-4c0d-413a-a571-5c8398ac27a1" providerId="ADAL" clId="{2C206EC4-CF1B-49D1-A0FA-DBF3898827C3}" dt="2022-03-17T01:10:21.812" v="2202"/>
          <ac:cxnSpMkLst>
            <pc:docMk/>
            <pc:sldMk cId="0" sldId="315"/>
            <ac:cxnSpMk id="32" creationId="{7A4B17B3-384B-4F00-A3E3-018139143210}"/>
          </ac:cxnSpMkLst>
        </pc:cxnChg>
        <pc:cxnChg chg="mod">
          <ac:chgData name="Lukas Wallrich (Staff)" userId="74c9ee81-4c0d-413a-a571-5c8398ac27a1" providerId="ADAL" clId="{2C206EC4-CF1B-49D1-A0FA-DBF3898827C3}" dt="2022-03-17T01:10:21.812" v="2202"/>
          <ac:cxnSpMkLst>
            <pc:docMk/>
            <pc:sldMk cId="0" sldId="315"/>
            <ac:cxnSpMk id="33" creationId="{C54836B0-8DDC-4F0D-B560-8A3CF6AD7654}"/>
          </ac:cxnSpMkLst>
        </pc:cxnChg>
        <pc:cxnChg chg="mod">
          <ac:chgData name="Lukas Wallrich (Staff)" userId="74c9ee81-4c0d-413a-a571-5c8398ac27a1" providerId="ADAL" clId="{2C206EC4-CF1B-49D1-A0FA-DBF3898827C3}" dt="2022-03-17T01:10:21.812" v="2202"/>
          <ac:cxnSpMkLst>
            <pc:docMk/>
            <pc:sldMk cId="0" sldId="315"/>
            <ac:cxnSpMk id="35" creationId="{8EF2CE5A-FE44-4A6A-893E-CA80DB7DDF2D}"/>
          </ac:cxnSpMkLst>
        </pc:cxnChg>
        <pc:cxnChg chg="mod">
          <ac:chgData name="Lukas Wallrich (Staff)" userId="74c9ee81-4c0d-413a-a571-5c8398ac27a1" providerId="ADAL" clId="{2C206EC4-CF1B-49D1-A0FA-DBF3898827C3}" dt="2022-03-17T01:10:21.812" v="2202"/>
          <ac:cxnSpMkLst>
            <pc:docMk/>
            <pc:sldMk cId="0" sldId="315"/>
            <ac:cxnSpMk id="36" creationId="{E182678A-6638-4B8B-97C5-42ADFFDBB2BE}"/>
          </ac:cxnSpMkLst>
        </pc:cxnChg>
        <pc:cxnChg chg="mod">
          <ac:chgData name="Lukas Wallrich (Staff)" userId="74c9ee81-4c0d-413a-a571-5c8398ac27a1" providerId="ADAL" clId="{2C206EC4-CF1B-49D1-A0FA-DBF3898827C3}" dt="2022-03-17T01:10:21.812" v="2202"/>
          <ac:cxnSpMkLst>
            <pc:docMk/>
            <pc:sldMk cId="0" sldId="315"/>
            <ac:cxnSpMk id="37" creationId="{5C60B71C-6821-4DF7-89BD-44CE4A8ABB92}"/>
          </ac:cxnSpMkLst>
        </pc:cxnChg>
        <pc:cxnChg chg="mod">
          <ac:chgData name="Lukas Wallrich (Staff)" userId="74c9ee81-4c0d-413a-a571-5c8398ac27a1" providerId="ADAL" clId="{2C206EC4-CF1B-49D1-A0FA-DBF3898827C3}" dt="2022-03-17T01:10:21.812" v="2202"/>
          <ac:cxnSpMkLst>
            <pc:docMk/>
            <pc:sldMk cId="0" sldId="315"/>
            <ac:cxnSpMk id="38" creationId="{71C571BC-0C31-44EF-9CAE-C2F482046360}"/>
          </ac:cxnSpMkLst>
        </pc:cxnChg>
        <pc:cxnChg chg="mod">
          <ac:chgData name="Lukas Wallrich (Staff)" userId="74c9ee81-4c0d-413a-a571-5c8398ac27a1" providerId="ADAL" clId="{2C206EC4-CF1B-49D1-A0FA-DBF3898827C3}" dt="2022-03-17T01:10:21.812" v="2202"/>
          <ac:cxnSpMkLst>
            <pc:docMk/>
            <pc:sldMk cId="0" sldId="315"/>
            <ac:cxnSpMk id="39" creationId="{F26B8A18-C5A3-46F2-9ADF-41AB86BEC56A}"/>
          </ac:cxnSpMkLst>
        </pc:cxnChg>
      </pc:sldChg>
      <pc:sldChg chg="del">
        <pc:chgData name="Lukas Wallrich (Staff)" userId="74c9ee81-4c0d-413a-a571-5c8398ac27a1" providerId="ADAL" clId="{2C206EC4-CF1B-49D1-A0FA-DBF3898827C3}" dt="2022-03-05T13:08:27.925" v="1877" actId="47"/>
        <pc:sldMkLst>
          <pc:docMk/>
          <pc:sldMk cId="0" sldId="316"/>
        </pc:sldMkLst>
      </pc:sldChg>
      <pc:sldChg chg="ord">
        <pc:chgData name="Lukas Wallrich (Staff)" userId="74c9ee81-4c0d-413a-a571-5c8398ac27a1" providerId="ADAL" clId="{2C206EC4-CF1B-49D1-A0FA-DBF3898827C3}" dt="2022-03-05T13:10:15.129" v="2026"/>
        <pc:sldMkLst>
          <pc:docMk/>
          <pc:sldMk cId="0" sldId="317"/>
        </pc:sldMkLst>
      </pc:sldChg>
      <pc:sldChg chg="ord">
        <pc:chgData name="Lukas Wallrich (Staff)" userId="74c9ee81-4c0d-413a-a571-5c8398ac27a1" providerId="ADAL" clId="{2C206EC4-CF1B-49D1-A0FA-DBF3898827C3}" dt="2022-03-05T13:10:15.129" v="2026"/>
        <pc:sldMkLst>
          <pc:docMk/>
          <pc:sldMk cId="0" sldId="318"/>
        </pc:sldMkLst>
      </pc:sldChg>
      <pc:sldChg chg="addSp delSp modSp mod delAnim">
        <pc:chgData name="Lukas Wallrich (Staff)" userId="74c9ee81-4c0d-413a-a571-5c8398ac27a1" providerId="ADAL" clId="{2C206EC4-CF1B-49D1-A0FA-DBF3898827C3}" dt="2022-03-17T01:32:48.402" v="2241"/>
        <pc:sldMkLst>
          <pc:docMk/>
          <pc:sldMk cId="0" sldId="319"/>
        </pc:sldMkLst>
        <pc:spChg chg="add mod">
          <ac:chgData name="Lukas Wallrich (Staff)" userId="74c9ee81-4c0d-413a-a571-5c8398ac27a1" providerId="ADAL" clId="{2C206EC4-CF1B-49D1-A0FA-DBF3898827C3}" dt="2022-03-17T01:32:48.402" v="2241"/>
          <ac:spMkLst>
            <pc:docMk/>
            <pc:sldMk cId="0" sldId="319"/>
            <ac:spMk id="6" creationId="{E99B3EE0-292A-4C43-B7B2-9B60594089F7}"/>
          </ac:spMkLst>
        </pc:spChg>
        <pc:spChg chg="mod">
          <ac:chgData name="Lukas Wallrich (Staff)" userId="74c9ee81-4c0d-413a-a571-5c8398ac27a1" providerId="ADAL" clId="{2C206EC4-CF1B-49D1-A0FA-DBF3898827C3}" dt="2022-03-05T13:10:26.261" v="2028" actId="20577"/>
          <ac:spMkLst>
            <pc:docMk/>
            <pc:sldMk cId="0" sldId="319"/>
            <ac:spMk id="1098" creationId="{00000000-0000-0000-0000-000000000000}"/>
          </ac:spMkLst>
        </pc:spChg>
        <pc:picChg chg="del">
          <ac:chgData name="Lukas Wallrich (Staff)" userId="74c9ee81-4c0d-413a-a571-5c8398ac27a1" providerId="ADAL" clId="{2C206EC4-CF1B-49D1-A0FA-DBF3898827C3}" dt="2022-03-17T01:32:47.243" v="2240" actId="478"/>
          <ac:picMkLst>
            <pc:docMk/>
            <pc:sldMk cId="0" sldId="319"/>
            <ac:picMk id="1100" creationId="{00000000-0000-0000-0000-000000000000}"/>
          </ac:picMkLst>
        </pc:picChg>
      </pc:sldChg>
      <pc:sldChg chg="addSp modSp mod">
        <pc:chgData name="Lukas Wallrich (Staff)" userId="74c9ee81-4c0d-413a-a571-5c8398ac27a1" providerId="ADAL" clId="{2C206EC4-CF1B-49D1-A0FA-DBF3898827C3}" dt="2022-03-05T13:13:02.014" v="2126" actId="1036"/>
        <pc:sldMkLst>
          <pc:docMk/>
          <pc:sldMk cId="1005910225" sldId="320"/>
        </pc:sldMkLst>
        <pc:spChg chg="add mod">
          <ac:chgData name="Lukas Wallrich (Staff)" userId="74c9ee81-4c0d-413a-a571-5c8398ac27a1" providerId="ADAL" clId="{2C206EC4-CF1B-49D1-A0FA-DBF3898827C3}" dt="2022-03-05T13:13:02.014" v="2126" actId="1036"/>
          <ac:spMkLst>
            <pc:docMk/>
            <pc:sldMk cId="1005910225" sldId="320"/>
            <ac:spMk id="6" creationId="{B5DB0811-A0E1-494D-84E8-7FF7B3893170}"/>
          </ac:spMkLst>
        </pc:spChg>
      </pc:sldChg>
      <pc:sldChg chg="addSp modSp new mod modClrScheme modShow chgLayout">
        <pc:chgData name="Lukas Wallrich (Staff)" userId="74c9ee81-4c0d-413a-a571-5c8398ac27a1" providerId="ADAL" clId="{2C206EC4-CF1B-49D1-A0FA-DBF3898827C3}" dt="2022-03-05T12:14:00.404" v="904" actId="729"/>
        <pc:sldMkLst>
          <pc:docMk/>
          <pc:sldMk cId="2871846133" sldId="321"/>
        </pc:sldMkLst>
        <pc:spChg chg="add mod">
          <ac:chgData name="Lukas Wallrich (Staff)" userId="74c9ee81-4c0d-413a-a571-5c8398ac27a1" providerId="ADAL" clId="{2C206EC4-CF1B-49D1-A0FA-DBF3898827C3}" dt="2022-03-05T12:12:36.308" v="742" actId="20577"/>
          <ac:spMkLst>
            <pc:docMk/>
            <pc:sldMk cId="2871846133" sldId="321"/>
            <ac:spMk id="2" creationId="{AD42200E-4738-4B2F-A823-9A2AAF0BFDA1}"/>
          </ac:spMkLst>
        </pc:spChg>
        <pc:spChg chg="add mod">
          <ac:chgData name="Lukas Wallrich (Staff)" userId="74c9ee81-4c0d-413a-a571-5c8398ac27a1" providerId="ADAL" clId="{2C206EC4-CF1B-49D1-A0FA-DBF3898827C3}" dt="2022-03-05T12:13:55.068" v="903" actId="20577"/>
          <ac:spMkLst>
            <pc:docMk/>
            <pc:sldMk cId="2871846133" sldId="321"/>
            <ac:spMk id="3" creationId="{9E9DAA85-AE0D-4FC5-94F5-684DD8B6AAD2}"/>
          </ac:spMkLst>
        </pc:spChg>
      </pc:sldChg>
      <pc:sldChg chg="modSp add del mod">
        <pc:chgData name="Lukas Wallrich (Staff)" userId="74c9ee81-4c0d-413a-a571-5c8398ac27a1" providerId="ADAL" clId="{2C206EC4-CF1B-49D1-A0FA-DBF3898827C3}" dt="2022-03-05T12:25:50.739" v="1426" actId="47"/>
        <pc:sldMkLst>
          <pc:docMk/>
          <pc:sldMk cId="2939436853" sldId="322"/>
        </pc:sldMkLst>
        <pc:spChg chg="mod">
          <ac:chgData name="Lukas Wallrich (Staff)" userId="74c9ee81-4c0d-413a-a571-5c8398ac27a1" providerId="ADAL" clId="{2C206EC4-CF1B-49D1-A0FA-DBF3898827C3}" dt="2022-03-05T12:19:22.181" v="1106" actId="14100"/>
          <ac:spMkLst>
            <pc:docMk/>
            <pc:sldMk cId="2939436853" sldId="322"/>
            <ac:spMk id="523" creationId="{00000000-0000-0000-0000-000000000000}"/>
          </ac:spMkLst>
        </pc:spChg>
      </pc:sldChg>
      <pc:sldChg chg="delSp modSp add mod delAnim">
        <pc:chgData name="Lukas Wallrich (Staff)" userId="74c9ee81-4c0d-413a-a571-5c8398ac27a1" providerId="ADAL" clId="{2C206EC4-CF1B-49D1-A0FA-DBF3898827C3}" dt="2022-03-05T12:26:57.502" v="1434" actId="1076"/>
        <pc:sldMkLst>
          <pc:docMk/>
          <pc:sldMk cId="960263121" sldId="323"/>
        </pc:sldMkLst>
        <pc:spChg chg="mod">
          <ac:chgData name="Lukas Wallrich (Staff)" userId="74c9ee81-4c0d-413a-a571-5c8398ac27a1" providerId="ADAL" clId="{2C206EC4-CF1B-49D1-A0FA-DBF3898827C3}" dt="2022-03-05T12:26:57.502" v="1434" actId="1076"/>
          <ac:spMkLst>
            <pc:docMk/>
            <pc:sldMk cId="960263121" sldId="323"/>
            <ac:spMk id="5" creationId="{9DF88631-E0F4-44CA-977B-45A2E2F71834}"/>
          </ac:spMkLst>
        </pc:spChg>
        <pc:spChg chg="mod">
          <ac:chgData name="Lukas Wallrich (Staff)" userId="74c9ee81-4c0d-413a-a571-5c8398ac27a1" providerId="ADAL" clId="{2C206EC4-CF1B-49D1-A0FA-DBF3898827C3}" dt="2022-03-05T12:26:57.502" v="1434" actId="1076"/>
          <ac:spMkLst>
            <pc:docMk/>
            <pc:sldMk cId="960263121" sldId="323"/>
            <ac:spMk id="6" creationId="{24755C10-C9FF-4F45-8AD6-BCD5C1100CD6}"/>
          </ac:spMkLst>
        </pc:spChg>
        <pc:spChg chg="del">
          <ac:chgData name="Lukas Wallrich (Staff)" userId="74c9ee81-4c0d-413a-a571-5c8398ac27a1" providerId="ADAL" clId="{2C206EC4-CF1B-49D1-A0FA-DBF3898827C3}" dt="2022-03-05T12:20:03.349" v="1147" actId="478"/>
          <ac:spMkLst>
            <pc:docMk/>
            <pc:sldMk cId="960263121" sldId="323"/>
            <ac:spMk id="7" creationId="{5CD9A23A-8FB6-4F4B-A361-3CA2F435F373}"/>
          </ac:spMkLst>
        </pc:spChg>
        <pc:spChg chg="mod">
          <ac:chgData name="Lukas Wallrich (Staff)" userId="74c9ee81-4c0d-413a-a571-5c8398ac27a1" providerId="ADAL" clId="{2C206EC4-CF1B-49D1-A0FA-DBF3898827C3}" dt="2022-03-05T12:26:53.295" v="1433" actId="20577"/>
          <ac:spMkLst>
            <pc:docMk/>
            <pc:sldMk cId="960263121" sldId="323"/>
            <ac:spMk id="523" creationId="{00000000-0000-0000-0000-000000000000}"/>
          </ac:spMkLst>
        </pc:spChg>
      </pc:sldChg>
      <pc:sldChg chg="addSp delSp modSp add mod delAnim modAnim">
        <pc:chgData name="Lukas Wallrich (Staff)" userId="74c9ee81-4c0d-413a-a571-5c8398ac27a1" providerId="ADAL" clId="{2C206EC4-CF1B-49D1-A0FA-DBF3898827C3}" dt="2022-03-05T12:27:50.222" v="1443" actId="206"/>
        <pc:sldMkLst>
          <pc:docMk/>
          <pc:sldMk cId="2844483814" sldId="324"/>
        </pc:sldMkLst>
        <pc:spChg chg="del">
          <ac:chgData name="Lukas Wallrich (Staff)" userId="74c9ee81-4c0d-413a-a571-5c8398ac27a1" providerId="ADAL" clId="{2C206EC4-CF1B-49D1-A0FA-DBF3898827C3}" dt="2022-03-05T12:22:04.901" v="1314" actId="478"/>
          <ac:spMkLst>
            <pc:docMk/>
            <pc:sldMk cId="2844483814" sldId="324"/>
            <ac:spMk id="5" creationId="{9DF88631-E0F4-44CA-977B-45A2E2F71834}"/>
          </ac:spMkLst>
        </pc:spChg>
        <pc:spChg chg="del">
          <ac:chgData name="Lukas Wallrich (Staff)" userId="74c9ee81-4c0d-413a-a571-5c8398ac27a1" providerId="ADAL" clId="{2C206EC4-CF1B-49D1-A0FA-DBF3898827C3}" dt="2022-03-05T12:22:04.901" v="1314" actId="478"/>
          <ac:spMkLst>
            <pc:docMk/>
            <pc:sldMk cId="2844483814" sldId="324"/>
            <ac:spMk id="6" creationId="{24755C10-C9FF-4F45-8AD6-BCD5C1100CD6}"/>
          </ac:spMkLst>
        </pc:spChg>
        <pc:spChg chg="add del mod">
          <ac:chgData name="Lukas Wallrich (Staff)" userId="74c9ee81-4c0d-413a-a571-5c8398ac27a1" providerId="ADAL" clId="{2C206EC4-CF1B-49D1-A0FA-DBF3898827C3}" dt="2022-03-05T12:21:57.561" v="1311"/>
          <ac:spMkLst>
            <pc:docMk/>
            <pc:sldMk cId="2844483814" sldId="324"/>
            <ac:spMk id="7" creationId="{0E19628D-A02B-4A6E-A3CD-BBA95DDADB55}"/>
          </ac:spMkLst>
        </pc:spChg>
        <pc:spChg chg="add mod">
          <ac:chgData name="Lukas Wallrich (Staff)" userId="74c9ee81-4c0d-413a-a571-5c8398ac27a1" providerId="ADAL" clId="{2C206EC4-CF1B-49D1-A0FA-DBF3898827C3}" dt="2022-03-05T12:27:08.612" v="1437" actId="1076"/>
          <ac:spMkLst>
            <pc:docMk/>
            <pc:sldMk cId="2844483814" sldId="324"/>
            <ac:spMk id="8" creationId="{1165B51F-C1FA-4744-92CD-9A4E1287AF82}"/>
          </ac:spMkLst>
        </pc:spChg>
        <pc:spChg chg="add del mod">
          <ac:chgData name="Lukas Wallrich (Staff)" userId="74c9ee81-4c0d-413a-a571-5c8398ac27a1" providerId="ADAL" clId="{2C206EC4-CF1B-49D1-A0FA-DBF3898827C3}" dt="2022-03-05T12:24:50.013" v="1391" actId="478"/>
          <ac:spMkLst>
            <pc:docMk/>
            <pc:sldMk cId="2844483814" sldId="324"/>
            <ac:spMk id="9" creationId="{94450BB6-1002-4D18-B7A7-3EC07AC7CB84}"/>
          </ac:spMkLst>
        </pc:spChg>
        <pc:spChg chg="add mod">
          <ac:chgData name="Lukas Wallrich (Staff)" userId="74c9ee81-4c0d-413a-a571-5c8398ac27a1" providerId="ADAL" clId="{2C206EC4-CF1B-49D1-A0FA-DBF3898827C3}" dt="2022-03-05T12:27:08.612" v="1437" actId="1076"/>
          <ac:spMkLst>
            <pc:docMk/>
            <pc:sldMk cId="2844483814" sldId="324"/>
            <ac:spMk id="10" creationId="{8714E6CC-A826-4AF1-BDB3-4C92952D29C4}"/>
          </ac:spMkLst>
        </pc:spChg>
        <pc:spChg chg="add mod">
          <ac:chgData name="Lukas Wallrich (Staff)" userId="74c9ee81-4c0d-413a-a571-5c8398ac27a1" providerId="ADAL" clId="{2C206EC4-CF1B-49D1-A0FA-DBF3898827C3}" dt="2022-03-05T12:27:50.222" v="1443" actId="206"/>
          <ac:spMkLst>
            <pc:docMk/>
            <pc:sldMk cId="2844483814" sldId="324"/>
            <ac:spMk id="11" creationId="{2E5F3499-7F0C-45D1-B7C0-EAF8BFCE3D3F}"/>
          </ac:spMkLst>
        </pc:spChg>
        <pc:spChg chg="mod">
          <ac:chgData name="Lukas Wallrich (Staff)" userId="74c9ee81-4c0d-413a-a571-5c8398ac27a1" providerId="ADAL" clId="{2C206EC4-CF1B-49D1-A0FA-DBF3898827C3}" dt="2022-03-05T12:27:03.368" v="1436" actId="20577"/>
          <ac:spMkLst>
            <pc:docMk/>
            <pc:sldMk cId="2844483814" sldId="324"/>
            <ac:spMk id="523" creationId="{00000000-0000-0000-0000-000000000000}"/>
          </ac:spMkLst>
        </pc:spChg>
      </pc:sldChg>
      <pc:sldChg chg="add">
        <pc:chgData name="Lukas Wallrich (Staff)" userId="74c9ee81-4c0d-413a-a571-5c8398ac27a1" providerId="ADAL" clId="{2C206EC4-CF1B-49D1-A0FA-DBF3898827C3}" dt="2022-03-05T12:26:36.688" v="1430" actId="2890"/>
        <pc:sldMkLst>
          <pc:docMk/>
          <pc:sldMk cId="90126886" sldId="325"/>
        </pc:sldMkLst>
      </pc:sldChg>
      <pc:sldChg chg="addSp delSp modSp new mod setBg">
        <pc:chgData name="Lukas Wallrich (Staff)" userId="74c9ee81-4c0d-413a-a571-5c8398ac27a1" providerId="ADAL" clId="{2C206EC4-CF1B-49D1-A0FA-DBF3898827C3}" dt="2022-03-05T12:38:49.092" v="1725" actId="1076"/>
        <pc:sldMkLst>
          <pc:docMk/>
          <pc:sldMk cId="2617231343" sldId="326"/>
        </pc:sldMkLst>
        <pc:spChg chg="mod">
          <ac:chgData name="Lukas Wallrich (Staff)" userId="74c9ee81-4c0d-413a-a571-5c8398ac27a1" providerId="ADAL" clId="{2C206EC4-CF1B-49D1-A0FA-DBF3898827C3}" dt="2022-03-05T12:38:24.366" v="1671" actId="20577"/>
          <ac:spMkLst>
            <pc:docMk/>
            <pc:sldMk cId="2617231343" sldId="326"/>
            <ac:spMk id="2" creationId="{1D5EA892-41F2-409F-BA4B-678530775C98}"/>
          </ac:spMkLst>
        </pc:spChg>
        <pc:spChg chg="del">
          <ac:chgData name="Lukas Wallrich (Staff)" userId="74c9ee81-4c0d-413a-a571-5c8398ac27a1" providerId="ADAL" clId="{2C206EC4-CF1B-49D1-A0FA-DBF3898827C3}" dt="2022-03-05T12:35:28.976" v="1557" actId="478"/>
          <ac:spMkLst>
            <pc:docMk/>
            <pc:sldMk cId="2617231343" sldId="326"/>
            <ac:spMk id="3" creationId="{BD86C2F2-AC3B-419A-BD16-C763E60BFB40}"/>
          </ac:spMkLst>
        </pc:spChg>
        <pc:spChg chg="add mod">
          <ac:chgData name="Lukas Wallrich (Staff)" userId="74c9ee81-4c0d-413a-a571-5c8398ac27a1" providerId="ADAL" clId="{2C206EC4-CF1B-49D1-A0FA-DBF3898827C3}" dt="2022-03-05T12:38:03.770" v="1653" actId="313"/>
          <ac:spMkLst>
            <pc:docMk/>
            <pc:sldMk cId="2617231343" sldId="326"/>
            <ac:spMk id="11" creationId="{8D33EE66-E30B-49AF-A69E-C9A1D8009315}"/>
          </ac:spMkLst>
        </pc:spChg>
        <pc:spChg chg="add mod">
          <ac:chgData name="Lukas Wallrich (Staff)" userId="74c9ee81-4c0d-413a-a571-5c8398ac27a1" providerId="ADAL" clId="{2C206EC4-CF1B-49D1-A0FA-DBF3898827C3}" dt="2022-03-05T12:38:49.092" v="1725" actId="1076"/>
          <ac:spMkLst>
            <pc:docMk/>
            <pc:sldMk cId="2617231343" sldId="326"/>
            <ac:spMk id="12" creationId="{709A78C0-05CD-441A-9687-F071128A9CAF}"/>
          </ac:spMkLst>
        </pc:spChg>
        <pc:spChg chg="add">
          <ac:chgData name="Lukas Wallrich (Staff)" userId="74c9ee81-4c0d-413a-a571-5c8398ac27a1" providerId="ADAL" clId="{2C206EC4-CF1B-49D1-A0FA-DBF3898827C3}" dt="2022-03-05T12:37:07.054" v="1567" actId="26606"/>
          <ac:spMkLst>
            <pc:docMk/>
            <pc:sldMk cId="2617231343" sldId="326"/>
            <ac:spMk id="73" creationId="{2151139A-886F-4B97-8815-729AD3831BBD}"/>
          </ac:spMkLst>
        </pc:spChg>
        <pc:spChg chg="add">
          <ac:chgData name="Lukas Wallrich (Staff)" userId="74c9ee81-4c0d-413a-a571-5c8398ac27a1" providerId="ADAL" clId="{2C206EC4-CF1B-49D1-A0FA-DBF3898827C3}" dt="2022-03-05T12:37:07.054" v="1567" actId="26606"/>
          <ac:spMkLst>
            <pc:docMk/>
            <pc:sldMk cId="2617231343" sldId="326"/>
            <ac:spMk id="75" creationId="{AB5E08C4-8CDD-4623-A5B8-E998C6DEE3B7}"/>
          </ac:spMkLst>
        </pc:spChg>
        <pc:spChg chg="add">
          <ac:chgData name="Lukas Wallrich (Staff)" userId="74c9ee81-4c0d-413a-a571-5c8398ac27a1" providerId="ADAL" clId="{2C206EC4-CF1B-49D1-A0FA-DBF3898827C3}" dt="2022-03-05T12:37:07.054" v="1567" actId="26606"/>
          <ac:spMkLst>
            <pc:docMk/>
            <pc:sldMk cId="2617231343" sldId="326"/>
            <ac:spMk id="77" creationId="{15F33878-D502-4FFA-8ACE-F2AECDB2A23F}"/>
          </ac:spMkLst>
        </pc:spChg>
        <pc:spChg chg="add">
          <ac:chgData name="Lukas Wallrich (Staff)" userId="74c9ee81-4c0d-413a-a571-5c8398ac27a1" providerId="ADAL" clId="{2C206EC4-CF1B-49D1-A0FA-DBF3898827C3}" dt="2022-03-05T12:37:07.054" v="1567" actId="26606"/>
          <ac:spMkLst>
            <pc:docMk/>
            <pc:sldMk cId="2617231343" sldId="326"/>
            <ac:spMk id="79" creationId="{D3539FEE-81D3-4406-802E-60B20B16F4F6}"/>
          </ac:spMkLst>
        </pc:spChg>
        <pc:spChg chg="add">
          <ac:chgData name="Lukas Wallrich (Staff)" userId="74c9ee81-4c0d-413a-a571-5c8398ac27a1" providerId="ADAL" clId="{2C206EC4-CF1B-49D1-A0FA-DBF3898827C3}" dt="2022-03-05T12:37:07.054" v="1567" actId="26606"/>
          <ac:spMkLst>
            <pc:docMk/>
            <pc:sldMk cId="2617231343" sldId="326"/>
            <ac:spMk id="81" creationId="{DC701763-729E-462F-A5A8-E0DEFEB1E2E4}"/>
          </ac:spMkLst>
        </pc:spChg>
        <pc:picChg chg="add mod">
          <ac:chgData name="Lukas Wallrich (Staff)" userId="74c9ee81-4c0d-413a-a571-5c8398ac27a1" providerId="ADAL" clId="{2C206EC4-CF1B-49D1-A0FA-DBF3898827C3}" dt="2022-03-05T12:37:55.076" v="1647" actId="1076"/>
          <ac:picMkLst>
            <pc:docMk/>
            <pc:sldMk cId="2617231343" sldId="326"/>
            <ac:picMk id="1026" creationId="{3DDD522B-1DA2-4BE7-810A-B8B0A4C81182}"/>
          </ac:picMkLst>
        </pc:picChg>
        <pc:picChg chg="add mod">
          <ac:chgData name="Lukas Wallrich (Staff)" userId="74c9ee81-4c0d-413a-a571-5c8398ac27a1" providerId="ADAL" clId="{2C206EC4-CF1B-49D1-A0FA-DBF3898827C3}" dt="2022-03-05T12:38:49.092" v="1725" actId="1076"/>
          <ac:picMkLst>
            <pc:docMk/>
            <pc:sldMk cId="2617231343" sldId="326"/>
            <ac:picMk id="1028" creationId="{3F20903C-C954-4B8B-8B9B-3193F5A513E2}"/>
          </ac:picMkLst>
        </pc:picChg>
      </pc:sldChg>
      <pc:sldChg chg="addSp modSp add mod">
        <pc:chgData name="Lukas Wallrich (Staff)" userId="74c9ee81-4c0d-413a-a571-5c8398ac27a1" providerId="ADAL" clId="{2C206EC4-CF1B-49D1-A0FA-DBF3898827C3}" dt="2022-03-17T00:58:40.082" v="2199" actId="1076"/>
        <pc:sldMkLst>
          <pc:docMk/>
          <pc:sldMk cId="2567962357" sldId="327"/>
        </pc:sldMkLst>
        <pc:spChg chg="add mod">
          <ac:chgData name="Lukas Wallrich (Staff)" userId="74c9ee81-4c0d-413a-a571-5c8398ac27a1" providerId="ADAL" clId="{2C206EC4-CF1B-49D1-A0FA-DBF3898827C3}" dt="2022-03-17T00:58:20.966" v="2165" actId="20577"/>
          <ac:spMkLst>
            <pc:docMk/>
            <pc:sldMk cId="2567962357" sldId="327"/>
            <ac:spMk id="17" creationId="{B34015F5-817C-46C7-83DB-E5003BD0C37A}"/>
          </ac:spMkLst>
        </pc:spChg>
        <pc:spChg chg="mod">
          <ac:chgData name="Lukas Wallrich (Staff)" userId="74c9ee81-4c0d-413a-a571-5c8398ac27a1" providerId="ADAL" clId="{2C206EC4-CF1B-49D1-A0FA-DBF3898827C3}" dt="2022-03-17T00:58:40.082" v="2199" actId="1076"/>
          <ac:spMkLst>
            <pc:docMk/>
            <pc:sldMk cId="2567962357" sldId="327"/>
            <ac:spMk id="1006" creationId="{00000000-0000-0000-0000-000000000000}"/>
          </ac:spMkLst>
        </pc:spChg>
        <pc:spChg chg="mod">
          <ac:chgData name="Lukas Wallrich (Staff)" userId="74c9ee81-4c0d-413a-a571-5c8398ac27a1" providerId="ADAL" clId="{2C206EC4-CF1B-49D1-A0FA-DBF3898827C3}" dt="2022-03-05T13:05:16.222" v="1854" actId="207"/>
          <ac:spMkLst>
            <pc:docMk/>
            <pc:sldMk cId="2567962357" sldId="327"/>
            <ac:spMk id="1007" creationId="{00000000-0000-0000-0000-000000000000}"/>
          </ac:spMkLst>
        </pc:spChg>
        <pc:spChg chg="mod">
          <ac:chgData name="Lukas Wallrich (Staff)" userId="74c9ee81-4c0d-413a-a571-5c8398ac27a1" providerId="ADAL" clId="{2C206EC4-CF1B-49D1-A0FA-DBF3898827C3}" dt="2022-03-05T13:05:16.222" v="1854" actId="207"/>
          <ac:spMkLst>
            <pc:docMk/>
            <pc:sldMk cId="2567962357" sldId="327"/>
            <ac:spMk id="1008" creationId="{00000000-0000-0000-0000-000000000000}"/>
          </ac:spMkLst>
        </pc:spChg>
        <pc:spChg chg="mod">
          <ac:chgData name="Lukas Wallrich (Staff)" userId="74c9ee81-4c0d-413a-a571-5c8398ac27a1" providerId="ADAL" clId="{2C206EC4-CF1B-49D1-A0FA-DBF3898827C3}" dt="2022-03-05T13:05:16.222" v="1854" actId="207"/>
          <ac:spMkLst>
            <pc:docMk/>
            <pc:sldMk cId="2567962357" sldId="327"/>
            <ac:spMk id="1009" creationId="{00000000-0000-0000-0000-000000000000}"/>
          </ac:spMkLst>
        </pc:spChg>
        <pc:spChg chg="mod">
          <ac:chgData name="Lukas Wallrich (Staff)" userId="74c9ee81-4c0d-413a-a571-5c8398ac27a1" providerId="ADAL" clId="{2C206EC4-CF1B-49D1-A0FA-DBF3898827C3}" dt="2022-03-05T13:05:16.222" v="1854" actId="207"/>
          <ac:spMkLst>
            <pc:docMk/>
            <pc:sldMk cId="2567962357" sldId="327"/>
            <ac:spMk id="1010" creationId="{00000000-0000-0000-0000-000000000000}"/>
          </ac:spMkLst>
        </pc:spChg>
        <pc:spChg chg="mod">
          <ac:chgData name="Lukas Wallrich (Staff)" userId="74c9ee81-4c0d-413a-a571-5c8398ac27a1" providerId="ADAL" clId="{2C206EC4-CF1B-49D1-A0FA-DBF3898827C3}" dt="2022-03-05T13:05:16.222" v="1854" actId="207"/>
          <ac:spMkLst>
            <pc:docMk/>
            <pc:sldMk cId="2567962357" sldId="327"/>
            <ac:spMk id="1012" creationId="{00000000-0000-0000-0000-000000000000}"/>
          </ac:spMkLst>
        </pc:spChg>
        <pc:spChg chg="mod">
          <ac:chgData name="Lukas Wallrich (Staff)" userId="74c9ee81-4c0d-413a-a571-5c8398ac27a1" providerId="ADAL" clId="{2C206EC4-CF1B-49D1-A0FA-DBF3898827C3}" dt="2022-03-05T13:05:16.222" v="1854" actId="207"/>
          <ac:spMkLst>
            <pc:docMk/>
            <pc:sldMk cId="2567962357" sldId="327"/>
            <ac:spMk id="1013" creationId="{00000000-0000-0000-0000-000000000000}"/>
          </ac:spMkLst>
        </pc:spChg>
        <pc:spChg chg="mod">
          <ac:chgData name="Lukas Wallrich (Staff)" userId="74c9ee81-4c0d-413a-a571-5c8398ac27a1" providerId="ADAL" clId="{2C206EC4-CF1B-49D1-A0FA-DBF3898827C3}" dt="2022-03-05T13:05:16.222" v="1854" actId="207"/>
          <ac:spMkLst>
            <pc:docMk/>
            <pc:sldMk cId="2567962357" sldId="327"/>
            <ac:spMk id="1014" creationId="{00000000-0000-0000-0000-000000000000}"/>
          </ac:spMkLst>
        </pc:spChg>
        <pc:spChg chg="mod">
          <ac:chgData name="Lukas Wallrich (Staff)" userId="74c9ee81-4c0d-413a-a571-5c8398ac27a1" providerId="ADAL" clId="{2C206EC4-CF1B-49D1-A0FA-DBF3898827C3}" dt="2022-03-05T13:05:16.222" v="1854" actId="207"/>
          <ac:spMkLst>
            <pc:docMk/>
            <pc:sldMk cId="2567962357" sldId="327"/>
            <ac:spMk id="1015" creationId="{00000000-0000-0000-0000-000000000000}"/>
          </ac:spMkLst>
        </pc:spChg>
        <pc:spChg chg="mod">
          <ac:chgData name="Lukas Wallrich (Staff)" userId="74c9ee81-4c0d-413a-a571-5c8398ac27a1" providerId="ADAL" clId="{2C206EC4-CF1B-49D1-A0FA-DBF3898827C3}" dt="2022-03-05T13:05:18.765" v="1855" actId="207"/>
          <ac:spMkLst>
            <pc:docMk/>
            <pc:sldMk cId="2567962357" sldId="327"/>
            <ac:spMk id="1017" creationId="{00000000-0000-0000-0000-000000000000}"/>
          </ac:spMkLst>
        </pc:spChg>
        <pc:spChg chg="mod">
          <ac:chgData name="Lukas Wallrich (Staff)" userId="74c9ee81-4c0d-413a-a571-5c8398ac27a1" providerId="ADAL" clId="{2C206EC4-CF1B-49D1-A0FA-DBF3898827C3}" dt="2022-03-05T13:05:16.222" v="1854" actId="207"/>
          <ac:spMkLst>
            <pc:docMk/>
            <pc:sldMk cId="2567962357" sldId="327"/>
            <ac:spMk id="1018" creationId="{00000000-0000-0000-0000-000000000000}"/>
          </ac:spMkLst>
        </pc:spChg>
      </pc:sldChg>
      <pc:sldChg chg="delSp modSp add del mod delAnim">
        <pc:chgData name="Lukas Wallrich (Staff)" userId="74c9ee81-4c0d-413a-a571-5c8398ac27a1" providerId="ADAL" clId="{2C206EC4-CF1B-49D1-A0FA-DBF3898827C3}" dt="2022-03-17T01:30:16.313" v="2215" actId="47"/>
        <pc:sldMkLst>
          <pc:docMk/>
          <pc:sldMk cId="2497098654" sldId="422"/>
        </pc:sldMkLst>
        <pc:spChg chg="del mod">
          <ac:chgData name="Lukas Wallrich (Staff)" userId="74c9ee81-4c0d-413a-a571-5c8398ac27a1" providerId="ADAL" clId="{2C206EC4-CF1B-49D1-A0FA-DBF3898827C3}" dt="2022-03-17T01:22:56.391" v="2210" actId="21"/>
          <ac:spMkLst>
            <pc:docMk/>
            <pc:sldMk cId="2497098654" sldId="422"/>
            <ac:spMk id="4" creationId="{D0E95465-F8FA-9042-81EB-508656A78606}"/>
          </ac:spMkLst>
        </pc:spChg>
      </pc:sldChg>
      <pc:sldMasterChg chg="delSldLayout modSldLayout">
        <pc:chgData name="Lukas Wallrich (Staff)" userId="74c9ee81-4c0d-413a-a571-5c8398ac27a1" providerId="ADAL" clId="{2C206EC4-CF1B-49D1-A0FA-DBF3898827C3}" dt="2022-03-17T01:30:16.313" v="2215" actId="47"/>
        <pc:sldMasterMkLst>
          <pc:docMk/>
          <pc:sldMasterMk cId="0" sldId="2147483648"/>
        </pc:sldMasterMkLst>
        <pc:sldLayoutChg chg="modSp del mod">
          <pc:chgData name="Lukas Wallrich (Staff)" userId="74c9ee81-4c0d-413a-a571-5c8398ac27a1" providerId="ADAL" clId="{2C206EC4-CF1B-49D1-A0FA-DBF3898827C3}" dt="2022-03-05T11:44:29.431" v="32" actId="47"/>
          <pc:sldLayoutMkLst>
            <pc:docMk/>
            <pc:sldMasterMk cId="0" sldId="2147483648"/>
            <pc:sldLayoutMk cId="0" sldId="2147483649"/>
          </pc:sldLayoutMkLst>
          <pc:spChg chg="mod">
            <ac:chgData name="Lukas Wallrich (Staff)" userId="74c9ee81-4c0d-413a-a571-5c8398ac27a1" providerId="ADAL" clId="{2C206EC4-CF1B-49D1-A0FA-DBF3898827C3}" dt="2022-03-05T11:44:01.395" v="31" actId="20577"/>
            <ac:spMkLst>
              <pc:docMk/>
              <pc:sldMasterMk cId="0" sldId="2147483648"/>
              <pc:sldLayoutMk cId="0" sldId="2147483649"/>
              <ac:spMk id="11" creationId="{00000000-0000-0000-0000-000000000000}"/>
            </ac:spMkLst>
          </pc:spChg>
        </pc:sldLayoutChg>
        <pc:sldLayoutChg chg="del">
          <pc:chgData name="Lukas Wallrich (Staff)" userId="74c9ee81-4c0d-413a-a571-5c8398ac27a1" providerId="ADAL" clId="{2C206EC4-CF1B-49D1-A0FA-DBF3898827C3}" dt="2022-03-05T11:58:54.250" v="323" actId="47"/>
          <pc:sldLayoutMkLst>
            <pc:docMk/>
            <pc:sldMasterMk cId="0" sldId="2147483648"/>
            <pc:sldLayoutMk cId="0" sldId="2147483654"/>
          </pc:sldLayoutMkLst>
        </pc:sldLayoutChg>
        <pc:sldLayoutChg chg="modSp mod">
          <pc:chgData name="Lukas Wallrich (Staff)" userId="74c9ee81-4c0d-413a-a571-5c8398ac27a1" providerId="ADAL" clId="{2C206EC4-CF1B-49D1-A0FA-DBF3898827C3}" dt="2022-03-05T11:51:07.102" v="270" actId="6549"/>
          <pc:sldLayoutMkLst>
            <pc:docMk/>
            <pc:sldMasterMk cId="0" sldId="2147483648"/>
            <pc:sldLayoutMk cId="0" sldId="2147483655"/>
          </pc:sldLayoutMkLst>
          <pc:spChg chg="mod">
            <ac:chgData name="Lukas Wallrich (Staff)" userId="74c9ee81-4c0d-413a-a571-5c8398ac27a1" providerId="ADAL" clId="{2C206EC4-CF1B-49D1-A0FA-DBF3898827C3}" dt="2022-03-05T11:51:07.102" v="270" actId="6549"/>
            <ac:spMkLst>
              <pc:docMk/>
              <pc:sldMasterMk cId="0" sldId="2147483648"/>
              <pc:sldLayoutMk cId="0" sldId="2147483655"/>
              <ac:spMk id="63" creationId="{00000000-0000-0000-0000-000000000000}"/>
            </ac:spMkLst>
          </pc:spChg>
        </pc:sldLayoutChg>
        <pc:sldLayoutChg chg="modSp del mod">
          <pc:chgData name="Lukas Wallrich (Staff)" userId="74c9ee81-4c0d-413a-a571-5c8398ac27a1" providerId="ADAL" clId="{2C206EC4-CF1B-49D1-A0FA-DBF3898827C3}" dt="2022-03-05T11:52:06.024" v="272" actId="47"/>
          <pc:sldLayoutMkLst>
            <pc:docMk/>
            <pc:sldMasterMk cId="0" sldId="2147483648"/>
            <pc:sldLayoutMk cId="0" sldId="2147483656"/>
          </pc:sldLayoutMkLst>
          <pc:spChg chg="mod">
            <ac:chgData name="Lukas Wallrich (Staff)" userId="74c9ee81-4c0d-413a-a571-5c8398ac27a1" providerId="ADAL" clId="{2C206EC4-CF1B-49D1-A0FA-DBF3898827C3}" dt="2022-03-05T11:50:40.901" v="266" actId="20577"/>
            <ac:spMkLst>
              <pc:docMk/>
              <pc:sldMasterMk cId="0" sldId="2147483648"/>
              <pc:sldLayoutMk cId="0" sldId="2147483656"/>
              <ac:spMk id="73" creationId="{00000000-0000-0000-0000-000000000000}"/>
            </ac:spMkLst>
          </pc:spChg>
        </pc:sldLayoutChg>
        <pc:sldLayoutChg chg="modSp mod">
          <pc:chgData name="Lukas Wallrich (Staff)" userId="74c9ee81-4c0d-413a-a571-5c8398ac27a1" providerId="ADAL" clId="{2C206EC4-CF1B-49D1-A0FA-DBF3898827C3}" dt="2022-03-05T11:51:02.878" v="269" actId="20577"/>
          <pc:sldLayoutMkLst>
            <pc:docMk/>
            <pc:sldMasterMk cId="0" sldId="2147483648"/>
            <pc:sldLayoutMk cId="0" sldId="2147483657"/>
          </pc:sldLayoutMkLst>
          <pc:spChg chg="mod">
            <ac:chgData name="Lukas Wallrich (Staff)" userId="74c9ee81-4c0d-413a-a571-5c8398ac27a1" providerId="ADAL" clId="{2C206EC4-CF1B-49D1-A0FA-DBF3898827C3}" dt="2022-03-05T11:51:02.878" v="269" actId="20577"/>
            <ac:spMkLst>
              <pc:docMk/>
              <pc:sldMasterMk cId="0" sldId="2147483648"/>
              <pc:sldLayoutMk cId="0" sldId="2147483657"/>
              <ac:spMk id="81" creationId="{00000000-0000-0000-0000-000000000000}"/>
            </ac:spMkLst>
          </pc:spChg>
        </pc:sldLayoutChg>
        <pc:sldLayoutChg chg="del">
          <pc:chgData name="Lukas Wallrich (Staff)" userId="74c9ee81-4c0d-413a-a571-5c8398ac27a1" providerId="ADAL" clId="{2C206EC4-CF1B-49D1-A0FA-DBF3898827C3}" dt="2022-03-17T01:30:16.313" v="2215" actId="47"/>
          <pc:sldLayoutMkLst>
            <pc:docMk/>
            <pc:sldMasterMk cId="0" sldId="2147483648"/>
            <pc:sldLayoutMk cId="1293254115" sldId="2147483659"/>
          </pc:sldLayoutMkLst>
        </pc:sldLayoutChg>
      </pc:sldMasterChg>
    </pc:docChg>
  </pc:docChgLst>
  <pc:docChgLst>
    <pc:chgData name="Lukas Wallrich (Staff)" userId="74c9ee81-4c0d-413a-a571-5c8398ac27a1" providerId="ADAL" clId="{5D4FE13F-FB70-42B2-867E-D9453ADDD1C8}"/>
    <pc:docChg chg="custSel addSld delSld modSld sldOrd">
      <pc:chgData name="Lukas Wallrich (Staff)" userId="74c9ee81-4c0d-413a-a571-5c8398ac27a1" providerId="ADAL" clId="{5D4FE13F-FB70-42B2-867E-D9453ADDD1C8}" dt="2022-05-03T00:49:29.406" v="612"/>
      <pc:docMkLst>
        <pc:docMk/>
      </pc:docMkLst>
      <pc:sldChg chg="modSp mod">
        <pc:chgData name="Lukas Wallrich (Staff)" userId="74c9ee81-4c0d-413a-a571-5c8398ac27a1" providerId="ADAL" clId="{5D4FE13F-FB70-42B2-867E-D9453ADDD1C8}" dt="2022-04-27T10:37:28.203" v="186" actId="20577"/>
        <pc:sldMkLst>
          <pc:docMk/>
          <pc:sldMk cId="0" sldId="258"/>
        </pc:sldMkLst>
        <pc:spChg chg="mod">
          <ac:chgData name="Lukas Wallrich (Staff)" userId="74c9ee81-4c0d-413a-a571-5c8398ac27a1" providerId="ADAL" clId="{5D4FE13F-FB70-42B2-867E-D9453ADDD1C8}" dt="2022-04-27T10:37:28.203" v="186" actId="20577"/>
          <ac:spMkLst>
            <pc:docMk/>
            <pc:sldMk cId="0" sldId="258"/>
            <ac:spMk id="112" creationId="{00000000-0000-0000-0000-000000000000}"/>
          </ac:spMkLst>
        </pc:spChg>
      </pc:sldChg>
      <pc:sldChg chg="del">
        <pc:chgData name="Lukas Wallrich (Staff)" userId="74c9ee81-4c0d-413a-a571-5c8398ac27a1" providerId="ADAL" clId="{5D4FE13F-FB70-42B2-867E-D9453ADDD1C8}" dt="2022-04-27T10:37:43.244" v="187" actId="47"/>
        <pc:sldMkLst>
          <pc:docMk/>
          <pc:sldMk cId="0" sldId="259"/>
        </pc:sldMkLst>
      </pc:sldChg>
      <pc:sldChg chg="del">
        <pc:chgData name="Lukas Wallrich (Staff)" userId="74c9ee81-4c0d-413a-a571-5c8398ac27a1" providerId="ADAL" clId="{5D4FE13F-FB70-42B2-867E-D9453ADDD1C8}" dt="2022-04-27T10:37:43.244" v="187" actId="47"/>
        <pc:sldMkLst>
          <pc:docMk/>
          <pc:sldMk cId="0" sldId="265"/>
        </pc:sldMkLst>
      </pc:sldChg>
      <pc:sldChg chg="modSp mod">
        <pc:chgData name="Lukas Wallrich (Staff)" userId="74c9ee81-4c0d-413a-a571-5c8398ac27a1" providerId="ADAL" clId="{5D4FE13F-FB70-42B2-867E-D9453ADDD1C8}" dt="2022-05-01T13:14:20.045" v="313" actId="207"/>
        <pc:sldMkLst>
          <pc:docMk/>
          <pc:sldMk cId="0" sldId="276"/>
        </pc:sldMkLst>
        <pc:spChg chg="mod">
          <ac:chgData name="Lukas Wallrich (Staff)" userId="74c9ee81-4c0d-413a-a571-5c8398ac27a1" providerId="ADAL" clId="{5D4FE13F-FB70-42B2-867E-D9453ADDD1C8}" dt="2022-05-01T13:14:20.045" v="313" actId="207"/>
          <ac:spMkLst>
            <pc:docMk/>
            <pc:sldMk cId="0" sldId="276"/>
            <ac:spMk id="436" creationId="{00000000-0000-0000-0000-000000000000}"/>
          </ac:spMkLst>
        </pc:spChg>
        <pc:spChg chg="mod">
          <ac:chgData name="Lukas Wallrich (Staff)" userId="74c9ee81-4c0d-413a-a571-5c8398ac27a1" providerId="ADAL" clId="{5D4FE13F-FB70-42B2-867E-D9453ADDD1C8}" dt="2022-05-01T13:14:03.773" v="311" actId="207"/>
          <ac:spMkLst>
            <pc:docMk/>
            <pc:sldMk cId="0" sldId="276"/>
            <ac:spMk id="437" creationId="{00000000-0000-0000-0000-000000000000}"/>
          </ac:spMkLst>
        </pc:spChg>
        <pc:spChg chg="mod">
          <ac:chgData name="Lukas Wallrich (Staff)" userId="74c9ee81-4c0d-413a-a571-5c8398ac27a1" providerId="ADAL" clId="{5D4FE13F-FB70-42B2-867E-D9453ADDD1C8}" dt="2022-05-01T13:14:03.773" v="311" actId="207"/>
          <ac:spMkLst>
            <pc:docMk/>
            <pc:sldMk cId="0" sldId="276"/>
            <ac:spMk id="439" creationId="{00000000-0000-0000-0000-000000000000}"/>
          </ac:spMkLst>
        </pc:spChg>
        <pc:spChg chg="mod">
          <ac:chgData name="Lukas Wallrich (Staff)" userId="74c9ee81-4c0d-413a-a571-5c8398ac27a1" providerId="ADAL" clId="{5D4FE13F-FB70-42B2-867E-D9453ADDD1C8}" dt="2022-05-01T13:13:47.768" v="310" actId="13926"/>
          <ac:spMkLst>
            <pc:docMk/>
            <pc:sldMk cId="0" sldId="276"/>
            <ac:spMk id="440" creationId="{00000000-0000-0000-0000-000000000000}"/>
          </ac:spMkLst>
        </pc:spChg>
        <pc:spChg chg="mod">
          <ac:chgData name="Lukas Wallrich (Staff)" userId="74c9ee81-4c0d-413a-a571-5c8398ac27a1" providerId="ADAL" clId="{5D4FE13F-FB70-42B2-867E-D9453ADDD1C8}" dt="2022-05-01T13:14:12.797" v="312" actId="207"/>
          <ac:spMkLst>
            <pc:docMk/>
            <pc:sldMk cId="0" sldId="276"/>
            <ac:spMk id="447" creationId="{00000000-0000-0000-0000-000000000000}"/>
          </ac:spMkLst>
        </pc:spChg>
      </pc:sldChg>
      <pc:sldChg chg="modSp mod">
        <pc:chgData name="Lukas Wallrich (Staff)" userId="74c9ee81-4c0d-413a-a571-5c8398ac27a1" providerId="ADAL" clId="{5D4FE13F-FB70-42B2-867E-D9453ADDD1C8}" dt="2022-05-03T00:45:02.135" v="555" actId="20577"/>
        <pc:sldMkLst>
          <pc:docMk/>
          <pc:sldMk cId="0" sldId="277"/>
        </pc:sldMkLst>
        <pc:spChg chg="mod">
          <ac:chgData name="Lukas Wallrich (Staff)" userId="74c9ee81-4c0d-413a-a571-5c8398ac27a1" providerId="ADAL" clId="{5D4FE13F-FB70-42B2-867E-D9453ADDD1C8}" dt="2022-04-27T10:38:05.730" v="192" actId="20577"/>
          <ac:spMkLst>
            <pc:docMk/>
            <pc:sldMk cId="0" sldId="277"/>
            <ac:spMk id="6" creationId="{94A5B89B-BC18-4805-BDB6-1BDA59C6362C}"/>
          </ac:spMkLst>
        </pc:spChg>
        <pc:spChg chg="mod">
          <ac:chgData name="Lukas Wallrich (Staff)" userId="74c9ee81-4c0d-413a-a571-5c8398ac27a1" providerId="ADAL" clId="{5D4FE13F-FB70-42B2-867E-D9453ADDD1C8}" dt="2022-04-27T10:39:05.179" v="230" actId="20577"/>
          <ac:spMkLst>
            <pc:docMk/>
            <pc:sldMk cId="0" sldId="277"/>
            <ac:spMk id="8" creationId="{CD5C6470-FA6D-4BD4-80BF-83CD1B71871A}"/>
          </ac:spMkLst>
        </pc:spChg>
        <pc:spChg chg="mod">
          <ac:chgData name="Lukas Wallrich (Staff)" userId="74c9ee81-4c0d-413a-a571-5c8398ac27a1" providerId="ADAL" clId="{5D4FE13F-FB70-42B2-867E-D9453ADDD1C8}" dt="2022-05-03T00:44:41.023" v="552" actId="20577"/>
          <ac:spMkLst>
            <pc:docMk/>
            <pc:sldMk cId="0" sldId="277"/>
            <ac:spMk id="12" creationId="{EA0E65A7-D9B1-413E-A971-3D2F8B520309}"/>
          </ac:spMkLst>
        </pc:spChg>
        <pc:spChg chg="mod">
          <ac:chgData name="Lukas Wallrich (Staff)" userId="74c9ee81-4c0d-413a-a571-5c8398ac27a1" providerId="ADAL" clId="{5D4FE13F-FB70-42B2-867E-D9453ADDD1C8}" dt="2022-05-03T00:44:55.041" v="553" actId="20577"/>
          <ac:spMkLst>
            <pc:docMk/>
            <pc:sldMk cId="0" sldId="277"/>
            <ac:spMk id="14" creationId="{2264415F-3DF9-445F-9A50-94E00424C37E}"/>
          </ac:spMkLst>
        </pc:spChg>
        <pc:spChg chg="mod">
          <ac:chgData name="Lukas Wallrich (Staff)" userId="74c9ee81-4c0d-413a-a571-5c8398ac27a1" providerId="ADAL" clId="{5D4FE13F-FB70-42B2-867E-D9453ADDD1C8}" dt="2022-05-03T00:45:02.135" v="555" actId="20577"/>
          <ac:spMkLst>
            <pc:docMk/>
            <pc:sldMk cId="0" sldId="277"/>
            <ac:spMk id="16" creationId="{73CE1064-5C28-4F2A-88B4-54EC7B163748}"/>
          </ac:spMkLst>
        </pc:spChg>
      </pc:sldChg>
      <pc:sldChg chg="modSp mod">
        <pc:chgData name="Lukas Wallrich (Staff)" userId="74c9ee81-4c0d-413a-a571-5c8398ac27a1" providerId="ADAL" clId="{5D4FE13F-FB70-42B2-867E-D9453ADDD1C8}" dt="2022-05-01T13:15:36.364" v="327" actId="20577"/>
        <pc:sldMkLst>
          <pc:docMk/>
          <pc:sldMk cId="0" sldId="278"/>
        </pc:sldMkLst>
        <pc:spChg chg="mod">
          <ac:chgData name="Lukas Wallrich (Staff)" userId="74c9ee81-4c0d-413a-a571-5c8398ac27a1" providerId="ADAL" clId="{5D4FE13F-FB70-42B2-867E-D9453ADDD1C8}" dt="2022-05-01T13:15:36.364" v="327" actId="20577"/>
          <ac:spMkLst>
            <pc:docMk/>
            <pc:sldMk cId="0" sldId="278"/>
            <ac:spMk id="461" creationId="{00000000-0000-0000-0000-000000000000}"/>
          </ac:spMkLst>
        </pc:spChg>
      </pc:sldChg>
      <pc:sldChg chg="del">
        <pc:chgData name="Lukas Wallrich (Staff)" userId="74c9ee81-4c0d-413a-a571-5c8398ac27a1" providerId="ADAL" clId="{5D4FE13F-FB70-42B2-867E-D9453ADDD1C8}" dt="2022-05-01T13:16:09.606" v="330" actId="47"/>
        <pc:sldMkLst>
          <pc:docMk/>
          <pc:sldMk cId="0" sldId="281"/>
        </pc:sldMkLst>
      </pc:sldChg>
      <pc:sldChg chg="ord">
        <pc:chgData name="Lukas Wallrich (Staff)" userId="74c9ee81-4c0d-413a-a571-5c8398ac27a1" providerId="ADAL" clId="{5D4FE13F-FB70-42B2-867E-D9453ADDD1C8}" dt="2022-05-01T13:15:50.686" v="329"/>
        <pc:sldMkLst>
          <pc:docMk/>
          <pc:sldMk cId="0" sldId="282"/>
        </pc:sldMkLst>
      </pc:sldChg>
      <pc:sldChg chg="del">
        <pc:chgData name="Lukas Wallrich (Staff)" userId="74c9ee81-4c0d-413a-a571-5c8398ac27a1" providerId="ADAL" clId="{5D4FE13F-FB70-42B2-867E-D9453ADDD1C8}" dt="2022-05-01T13:16:09.606" v="330" actId="47"/>
        <pc:sldMkLst>
          <pc:docMk/>
          <pc:sldMk cId="0" sldId="285"/>
        </pc:sldMkLst>
      </pc:sldChg>
      <pc:sldChg chg="del">
        <pc:chgData name="Lukas Wallrich (Staff)" userId="74c9ee81-4c0d-413a-a571-5c8398ac27a1" providerId="ADAL" clId="{5D4FE13F-FB70-42B2-867E-D9453ADDD1C8}" dt="2022-05-01T13:16:09.606" v="330" actId="47"/>
        <pc:sldMkLst>
          <pc:docMk/>
          <pc:sldMk cId="0" sldId="289"/>
        </pc:sldMkLst>
      </pc:sldChg>
      <pc:sldChg chg="del">
        <pc:chgData name="Lukas Wallrich (Staff)" userId="74c9ee81-4c0d-413a-a571-5c8398ac27a1" providerId="ADAL" clId="{5D4FE13F-FB70-42B2-867E-D9453ADDD1C8}" dt="2022-05-01T13:16:09.606" v="330" actId="47"/>
        <pc:sldMkLst>
          <pc:docMk/>
          <pc:sldMk cId="0" sldId="290"/>
        </pc:sldMkLst>
      </pc:sldChg>
      <pc:sldChg chg="del">
        <pc:chgData name="Lukas Wallrich (Staff)" userId="74c9ee81-4c0d-413a-a571-5c8398ac27a1" providerId="ADAL" clId="{5D4FE13F-FB70-42B2-867E-D9453ADDD1C8}" dt="2022-05-01T13:16:09.606" v="330" actId="47"/>
        <pc:sldMkLst>
          <pc:docMk/>
          <pc:sldMk cId="0" sldId="291"/>
        </pc:sldMkLst>
      </pc:sldChg>
      <pc:sldChg chg="del">
        <pc:chgData name="Lukas Wallrich (Staff)" userId="74c9ee81-4c0d-413a-a571-5c8398ac27a1" providerId="ADAL" clId="{5D4FE13F-FB70-42B2-867E-D9453ADDD1C8}" dt="2022-05-01T13:16:09.606" v="330" actId="47"/>
        <pc:sldMkLst>
          <pc:docMk/>
          <pc:sldMk cId="0" sldId="292"/>
        </pc:sldMkLst>
      </pc:sldChg>
      <pc:sldChg chg="del">
        <pc:chgData name="Lukas Wallrich (Staff)" userId="74c9ee81-4c0d-413a-a571-5c8398ac27a1" providerId="ADAL" clId="{5D4FE13F-FB70-42B2-867E-D9453ADDD1C8}" dt="2022-05-01T13:16:09.606" v="330" actId="47"/>
        <pc:sldMkLst>
          <pc:docMk/>
          <pc:sldMk cId="0" sldId="293"/>
        </pc:sldMkLst>
      </pc:sldChg>
      <pc:sldChg chg="del">
        <pc:chgData name="Lukas Wallrich (Staff)" userId="74c9ee81-4c0d-413a-a571-5c8398ac27a1" providerId="ADAL" clId="{5D4FE13F-FB70-42B2-867E-D9453ADDD1C8}" dt="2022-05-01T13:16:09.606" v="330" actId="47"/>
        <pc:sldMkLst>
          <pc:docMk/>
          <pc:sldMk cId="0" sldId="294"/>
        </pc:sldMkLst>
      </pc:sldChg>
      <pc:sldChg chg="del">
        <pc:chgData name="Lukas Wallrich (Staff)" userId="74c9ee81-4c0d-413a-a571-5c8398ac27a1" providerId="ADAL" clId="{5D4FE13F-FB70-42B2-867E-D9453ADDD1C8}" dt="2022-05-01T13:16:09.606" v="330" actId="47"/>
        <pc:sldMkLst>
          <pc:docMk/>
          <pc:sldMk cId="0" sldId="295"/>
        </pc:sldMkLst>
      </pc:sldChg>
      <pc:sldChg chg="del">
        <pc:chgData name="Lukas Wallrich (Staff)" userId="74c9ee81-4c0d-413a-a571-5c8398ac27a1" providerId="ADAL" clId="{5D4FE13F-FB70-42B2-867E-D9453ADDD1C8}" dt="2022-05-01T13:16:09.606" v="330" actId="47"/>
        <pc:sldMkLst>
          <pc:docMk/>
          <pc:sldMk cId="0" sldId="296"/>
        </pc:sldMkLst>
      </pc:sldChg>
      <pc:sldChg chg="ord">
        <pc:chgData name="Lukas Wallrich (Staff)" userId="74c9ee81-4c0d-413a-a571-5c8398ac27a1" providerId="ADAL" clId="{5D4FE13F-FB70-42B2-867E-D9453ADDD1C8}" dt="2022-05-01T13:15:07.362" v="324"/>
        <pc:sldMkLst>
          <pc:docMk/>
          <pc:sldMk cId="0" sldId="297"/>
        </pc:sldMkLst>
      </pc:sldChg>
      <pc:sldChg chg="del">
        <pc:chgData name="Lukas Wallrich (Staff)" userId="74c9ee81-4c0d-413a-a571-5c8398ac27a1" providerId="ADAL" clId="{5D4FE13F-FB70-42B2-867E-D9453ADDD1C8}" dt="2022-05-01T13:16:09.606" v="330" actId="47"/>
        <pc:sldMkLst>
          <pc:docMk/>
          <pc:sldMk cId="0" sldId="298"/>
        </pc:sldMkLst>
      </pc:sldChg>
      <pc:sldChg chg="del">
        <pc:chgData name="Lukas Wallrich (Staff)" userId="74c9ee81-4c0d-413a-a571-5c8398ac27a1" providerId="ADAL" clId="{5D4FE13F-FB70-42B2-867E-D9453ADDD1C8}" dt="2022-05-01T13:16:09.606" v="330" actId="47"/>
        <pc:sldMkLst>
          <pc:docMk/>
          <pc:sldMk cId="0" sldId="299"/>
        </pc:sldMkLst>
      </pc:sldChg>
      <pc:sldChg chg="del">
        <pc:chgData name="Lukas Wallrich (Staff)" userId="74c9ee81-4c0d-413a-a571-5c8398ac27a1" providerId="ADAL" clId="{5D4FE13F-FB70-42B2-867E-D9453ADDD1C8}" dt="2022-05-01T13:16:09.606" v="330" actId="47"/>
        <pc:sldMkLst>
          <pc:docMk/>
          <pc:sldMk cId="0" sldId="303"/>
        </pc:sldMkLst>
      </pc:sldChg>
      <pc:sldChg chg="del">
        <pc:chgData name="Lukas Wallrich (Staff)" userId="74c9ee81-4c0d-413a-a571-5c8398ac27a1" providerId="ADAL" clId="{5D4FE13F-FB70-42B2-867E-D9453ADDD1C8}" dt="2022-05-01T13:16:09.606" v="330" actId="47"/>
        <pc:sldMkLst>
          <pc:docMk/>
          <pc:sldMk cId="0" sldId="304"/>
        </pc:sldMkLst>
      </pc:sldChg>
      <pc:sldChg chg="ord">
        <pc:chgData name="Lukas Wallrich (Staff)" userId="74c9ee81-4c0d-413a-a571-5c8398ac27a1" providerId="ADAL" clId="{5D4FE13F-FB70-42B2-867E-D9453ADDD1C8}" dt="2022-05-01T13:15:26.278" v="326"/>
        <pc:sldMkLst>
          <pc:docMk/>
          <pc:sldMk cId="0" sldId="305"/>
        </pc:sldMkLst>
      </pc:sldChg>
      <pc:sldChg chg="del">
        <pc:chgData name="Lukas Wallrich (Staff)" userId="74c9ee81-4c0d-413a-a571-5c8398ac27a1" providerId="ADAL" clId="{5D4FE13F-FB70-42B2-867E-D9453ADDD1C8}" dt="2022-05-01T13:16:09.606" v="330" actId="47"/>
        <pc:sldMkLst>
          <pc:docMk/>
          <pc:sldMk cId="0" sldId="307"/>
        </pc:sldMkLst>
      </pc:sldChg>
      <pc:sldChg chg="del">
        <pc:chgData name="Lukas Wallrich (Staff)" userId="74c9ee81-4c0d-413a-a571-5c8398ac27a1" providerId="ADAL" clId="{5D4FE13F-FB70-42B2-867E-D9453ADDD1C8}" dt="2022-05-01T13:16:09.606" v="330" actId="47"/>
        <pc:sldMkLst>
          <pc:docMk/>
          <pc:sldMk cId="0" sldId="310"/>
        </pc:sldMkLst>
      </pc:sldChg>
      <pc:sldChg chg="del">
        <pc:chgData name="Lukas Wallrich (Staff)" userId="74c9ee81-4c0d-413a-a571-5c8398ac27a1" providerId="ADAL" clId="{5D4FE13F-FB70-42B2-867E-D9453ADDD1C8}" dt="2022-05-01T13:16:09.606" v="330" actId="47"/>
        <pc:sldMkLst>
          <pc:docMk/>
          <pc:sldMk cId="0" sldId="312"/>
        </pc:sldMkLst>
      </pc:sldChg>
      <pc:sldChg chg="del">
        <pc:chgData name="Lukas Wallrich (Staff)" userId="74c9ee81-4c0d-413a-a571-5c8398ac27a1" providerId="ADAL" clId="{5D4FE13F-FB70-42B2-867E-D9453ADDD1C8}" dt="2022-05-01T13:16:09.606" v="330" actId="47"/>
        <pc:sldMkLst>
          <pc:docMk/>
          <pc:sldMk cId="0" sldId="317"/>
        </pc:sldMkLst>
      </pc:sldChg>
      <pc:sldChg chg="del">
        <pc:chgData name="Lukas Wallrich (Staff)" userId="74c9ee81-4c0d-413a-a571-5c8398ac27a1" providerId="ADAL" clId="{5D4FE13F-FB70-42B2-867E-D9453ADDD1C8}" dt="2022-05-01T13:16:09.606" v="330" actId="47"/>
        <pc:sldMkLst>
          <pc:docMk/>
          <pc:sldMk cId="0" sldId="318"/>
        </pc:sldMkLst>
      </pc:sldChg>
      <pc:sldChg chg="del">
        <pc:chgData name="Lukas Wallrich (Staff)" userId="74c9ee81-4c0d-413a-a571-5c8398ac27a1" providerId="ADAL" clId="{5D4FE13F-FB70-42B2-867E-D9453ADDD1C8}" dt="2022-05-01T13:16:13.180" v="331" actId="47"/>
        <pc:sldMkLst>
          <pc:docMk/>
          <pc:sldMk cId="0" sldId="319"/>
        </pc:sldMkLst>
      </pc:sldChg>
      <pc:sldChg chg="modSp mod">
        <pc:chgData name="Lukas Wallrich (Staff)" userId="74c9ee81-4c0d-413a-a571-5c8398ac27a1" providerId="ADAL" clId="{5D4FE13F-FB70-42B2-867E-D9453ADDD1C8}" dt="2022-04-27T10:35:32.787" v="27" actId="20577"/>
        <pc:sldMkLst>
          <pc:docMk/>
          <pc:sldMk cId="1005910225" sldId="320"/>
        </pc:sldMkLst>
        <pc:spChg chg="mod">
          <ac:chgData name="Lukas Wallrich (Staff)" userId="74c9ee81-4c0d-413a-a571-5c8398ac27a1" providerId="ADAL" clId="{5D4FE13F-FB70-42B2-867E-D9453ADDD1C8}" dt="2022-04-27T10:35:32.787" v="27" actId="20577"/>
          <ac:spMkLst>
            <pc:docMk/>
            <pc:sldMk cId="1005910225" sldId="320"/>
            <ac:spMk id="4" creationId="{89FE50A6-840F-4316-B746-00C349D89300}"/>
          </ac:spMkLst>
        </pc:spChg>
      </pc:sldChg>
      <pc:sldChg chg="addSp modSp new mod ord">
        <pc:chgData name="Lukas Wallrich (Staff)" userId="74c9ee81-4c0d-413a-a571-5c8398ac27a1" providerId="ADAL" clId="{5D4FE13F-FB70-42B2-867E-D9453ADDD1C8}" dt="2022-05-01T13:35:40.710" v="549"/>
        <pc:sldMkLst>
          <pc:docMk/>
          <pc:sldMk cId="1852019097" sldId="322"/>
        </pc:sldMkLst>
        <pc:picChg chg="add mod">
          <ac:chgData name="Lukas Wallrich (Staff)" userId="74c9ee81-4c0d-413a-a571-5c8398ac27a1" providerId="ADAL" clId="{5D4FE13F-FB70-42B2-867E-D9453ADDD1C8}" dt="2022-05-01T13:35:38.324" v="547" actId="1076"/>
          <ac:picMkLst>
            <pc:docMk/>
            <pc:sldMk cId="1852019097" sldId="322"/>
            <ac:picMk id="5" creationId="{66416D4D-25B4-48A2-B3A6-9A6F3FA54E77}"/>
          </ac:picMkLst>
        </pc:picChg>
      </pc:sldChg>
      <pc:sldChg chg="del">
        <pc:chgData name="Lukas Wallrich (Staff)" userId="74c9ee81-4c0d-413a-a571-5c8398ac27a1" providerId="ADAL" clId="{5D4FE13F-FB70-42B2-867E-D9453ADDD1C8}" dt="2022-05-01T13:16:09.606" v="330" actId="47"/>
        <pc:sldMkLst>
          <pc:docMk/>
          <pc:sldMk cId="960263121" sldId="323"/>
        </pc:sldMkLst>
      </pc:sldChg>
      <pc:sldChg chg="addSp delSp modSp new mod modAnim">
        <pc:chgData name="Lukas Wallrich (Staff)" userId="74c9ee81-4c0d-413a-a571-5c8398ac27a1" providerId="ADAL" clId="{5D4FE13F-FB70-42B2-867E-D9453ADDD1C8}" dt="2022-05-03T00:49:29.406" v="612"/>
        <pc:sldMkLst>
          <pc:docMk/>
          <pc:sldMk cId="1551611198" sldId="323"/>
        </pc:sldMkLst>
        <pc:spChg chg="mod">
          <ac:chgData name="Lukas Wallrich (Staff)" userId="74c9ee81-4c0d-413a-a571-5c8398ac27a1" providerId="ADAL" clId="{5D4FE13F-FB70-42B2-867E-D9453ADDD1C8}" dt="2022-05-03T00:45:47.696" v="573" actId="20577"/>
          <ac:spMkLst>
            <pc:docMk/>
            <pc:sldMk cId="1551611198" sldId="323"/>
            <ac:spMk id="2" creationId="{0CA0549B-0454-401A-B7CB-D2ECEF585A6E}"/>
          </ac:spMkLst>
        </pc:spChg>
        <pc:spChg chg="del">
          <ac:chgData name="Lukas Wallrich (Staff)" userId="74c9ee81-4c0d-413a-a571-5c8398ac27a1" providerId="ADAL" clId="{5D4FE13F-FB70-42B2-867E-D9453ADDD1C8}" dt="2022-05-03T00:46:58.528" v="574"/>
          <ac:spMkLst>
            <pc:docMk/>
            <pc:sldMk cId="1551611198" sldId="323"/>
            <ac:spMk id="3" creationId="{E892EC03-7179-4C4A-97FC-FC24E4344344}"/>
          </ac:spMkLst>
        </pc:spChg>
        <pc:spChg chg="add mod">
          <ac:chgData name="Lukas Wallrich (Staff)" userId="74c9ee81-4c0d-413a-a571-5c8398ac27a1" providerId="ADAL" clId="{5D4FE13F-FB70-42B2-867E-D9453ADDD1C8}" dt="2022-05-03T00:49:12.568" v="609" actId="1076"/>
          <ac:spMkLst>
            <pc:docMk/>
            <pc:sldMk cId="1551611198" sldId="323"/>
            <ac:spMk id="4" creationId="{B6DA017F-54AB-4734-9C57-1FD2ACD0A95D}"/>
          </ac:spMkLst>
        </pc:spChg>
        <pc:picChg chg="add mod">
          <ac:chgData name="Lukas Wallrich (Staff)" userId="74c9ee81-4c0d-413a-a571-5c8398ac27a1" providerId="ADAL" clId="{5D4FE13F-FB70-42B2-867E-D9453ADDD1C8}" dt="2022-05-03T00:49:04.128" v="607" actId="14100"/>
          <ac:picMkLst>
            <pc:docMk/>
            <pc:sldMk cId="1551611198" sldId="323"/>
            <ac:picMk id="6" creationId="{6FFAB38A-6F1A-4855-B9C0-A4482767386F}"/>
          </ac:picMkLst>
        </pc:picChg>
      </pc:sldChg>
      <pc:sldChg chg="addSp delSp modSp add del mod delAnim modAnim modNotesTx">
        <pc:chgData name="Lukas Wallrich (Staff)" userId="74c9ee81-4c0d-413a-a571-5c8398ac27a1" providerId="ADAL" clId="{5D4FE13F-FB70-42B2-867E-D9453ADDD1C8}" dt="2022-05-03T00:45:28.658" v="556" actId="47"/>
        <pc:sldMkLst>
          <pc:docMk/>
          <pc:sldMk cId="3680944623" sldId="323"/>
        </pc:sldMkLst>
        <pc:spChg chg="add del">
          <ac:chgData name="Lukas Wallrich (Staff)" userId="74c9ee81-4c0d-413a-a571-5c8398ac27a1" providerId="ADAL" clId="{5D4FE13F-FB70-42B2-867E-D9453ADDD1C8}" dt="2022-05-01T13:19:53.647" v="538" actId="478"/>
          <ac:spMkLst>
            <pc:docMk/>
            <pc:sldMk cId="3680944623" sldId="323"/>
            <ac:spMk id="13" creationId="{8F7AC34F-2C3F-4512-94FA-D1F7CE90E094}"/>
          </ac:spMkLst>
        </pc:spChg>
        <pc:spChg chg="mod">
          <ac:chgData name="Lukas Wallrich (Staff)" userId="74c9ee81-4c0d-413a-a571-5c8398ac27a1" providerId="ADAL" clId="{5D4FE13F-FB70-42B2-867E-D9453ADDD1C8}" dt="2022-05-01T13:17:36.862" v="344" actId="20577"/>
          <ac:spMkLst>
            <pc:docMk/>
            <pc:sldMk cId="3680944623" sldId="323"/>
            <ac:spMk id="928" creationId="{00000000-0000-0000-0000-000000000000}"/>
          </ac:spMkLst>
        </pc:spChg>
        <pc:spChg chg="mod">
          <ac:chgData name="Lukas Wallrich (Staff)" userId="74c9ee81-4c0d-413a-a571-5c8398ac27a1" providerId="ADAL" clId="{5D4FE13F-FB70-42B2-867E-D9453ADDD1C8}" dt="2022-05-01T13:19:49.491" v="536" actId="20577"/>
          <ac:spMkLst>
            <pc:docMk/>
            <pc:sldMk cId="3680944623" sldId="323"/>
            <ac:spMk id="929" creationId="{00000000-0000-0000-0000-000000000000}"/>
          </ac:spMkLst>
        </pc:spChg>
        <pc:picChg chg="add mod">
          <ac:chgData name="Lukas Wallrich (Staff)" userId="74c9ee81-4c0d-413a-a571-5c8398ac27a1" providerId="ADAL" clId="{5D4FE13F-FB70-42B2-867E-D9453ADDD1C8}" dt="2022-05-01T13:20:20.708" v="542" actId="1076"/>
          <ac:picMkLst>
            <pc:docMk/>
            <pc:sldMk cId="3680944623" sldId="323"/>
            <ac:picMk id="4" creationId="{E7C2F44F-DA68-45C9-9878-CB699B8D7B94}"/>
          </ac:picMkLst>
        </pc:picChg>
        <pc:picChg chg="del">
          <ac:chgData name="Lukas Wallrich (Staff)" userId="74c9ee81-4c0d-413a-a571-5c8398ac27a1" providerId="ADAL" clId="{5D4FE13F-FB70-42B2-867E-D9453ADDD1C8}" dt="2022-05-01T13:18:22.365" v="395" actId="478"/>
          <ac:picMkLst>
            <pc:docMk/>
            <pc:sldMk cId="3680944623" sldId="323"/>
            <ac:picMk id="10" creationId="{AC4B6ECB-11FE-402C-A60A-62B29989D551}"/>
          </ac:picMkLst>
        </pc:picChg>
        <pc:picChg chg="add mod">
          <ac:chgData name="Lukas Wallrich (Staff)" userId="74c9ee81-4c0d-413a-a571-5c8398ac27a1" providerId="ADAL" clId="{5D4FE13F-FB70-42B2-867E-D9453ADDD1C8}" dt="2022-05-01T13:18:30.171" v="399" actId="1076"/>
          <ac:picMkLst>
            <pc:docMk/>
            <pc:sldMk cId="3680944623" sldId="323"/>
            <ac:picMk id="1026" creationId="{E9764803-320D-4764-8F67-CDADF18428CF}"/>
          </ac:picMkLst>
        </pc:picChg>
      </pc:sldChg>
      <pc:sldChg chg="del">
        <pc:chgData name="Lukas Wallrich (Staff)" userId="74c9ee81-4c0d-413a-a571-5c8398ac27a1" providerId="ADAL" clId="{5D4FE13F-FB70-42B2-867E-D9453ADDD1C8}" dt="2022-05-01T13:16:09.606" v="330" actId="47"/>
        <pc:sldMkLst>
          <pc:docMk/>
          <pc:sldMk cId="2844483814" sldId="324"/>
        </pc:sldMkLst>
      </pc:sldChg>
      <pc:sldChg chg="del">
        <pc:chgData name="Lukas Wallrich (Staff)" userId="74c9ee81-4c0d-413a-a571-5c8398ac27a1" providerId="ADAL" clId="{5D4FE13F-FB70-42B2-867E-D9453ADDD1C8}" dt="2022-05-01T13:16:09.606" v="330" actId="47"/>
        <pc:sldMkLst>
          <pc:docMk/>
          <pc:sldMk cId="90126886" sldId="325"/>
        </pc:sldMkLst>
      </pc:sldChg>
      <pc:sldChg chg="del">
        <pc:chgData name="Lukas Wallrich (Staff)" userId="74c9ee81-4c0d-413a-a571-5c8398ac27a1" providerId="ADAL" clId="{5D4FE13F-FB70-42B2-867E-D9453ADDD1C8}" dt="2022-05-01T13:16:09.606" v="330" actId="47"/>
        <pc:sldMkLst>
          <pc:docMk/>
          <pc:sldMk cId="2617231343" sldId="326"/>
        </pc:sldMkLst>
      </pc:sldChg>
      <pc:sldChg chg="del">
        <pc:chgData name="Lukas Wallrich (Staff)" userId="74c9ee81-4c0d-413a-a571-5c8398ac27a1" providerId="ADAL" clId="{5D4FE13F-FB70-42B2-867E-D9453ADDD1C8}" dt="2022-05-01T13:16:09.606" v="330" actId="47"/>
        <pc:sldMkLst>
          <pc:docMk/>
          <pc:sldMk cId="2567962357" sldId="327"/>
        </pc:sldMkLst>
      </pc:sldChg>
      <pc:sldMasterChg chg="delSldLayout">
        <pc:chgData name="Lukas Wallrich (Staff)" userId="74c9ee81-4c0d-413a-a571-5c8398ac27a1" providerId="ADAL" clId="{5D4FE13F-FB70-42B2-867E-D9453ADDD1C8}" dt="2022-05-01T13:16:09.606" v="330" actId="47"/>
        <pc:sldMasterMkLst>
          <pc:docMk/>
          <pc:sldMasterMk cId="0" sldId="2147483648"/>
        </pc:sldMasterMkLst>
        <pc:sldLayoutChg chg="del">
          <pc:chgData name="Lukas Wallrich (Staff)" userId="74c9ee81-4c0d-413a-a571-5c8398ac27a1" providerId="ADAL" clId="{5D4FE13F-FB70-42B2-867E-D9453ADDD1C8}" dt="2022-05-01T13:16:09.606" v="330" actId="47"/>
          <pc:sldLayoutMkLst>
            <pc:docMk/>
            <pc:sldMasterMk cId="0" sldId="2147483648"/>
            <pc:sldLayoutMk cId="0" sldId="2147483652"/>
          </pc:sldLayoutMkLst>
        </pc:sldLayoutChg>
        <pc:sldLayoutChg chg="del">
          <pc:chgData name="Lukas Wallrich (Staff)" userId="74c9ee81-4c0d-413a-a571-5c8398ac27a1" providerId="ADAL" clId="{5D4FE13F-FB70-42B2-867E-D9453ADDD1C8}" dt="2022-04-27T10:37:43.244" v="187" actId="47"/>
          <pc:sldLayoutMkLst>
            <pc:docMk/>
            <pc:sldMasterMk cId="0" sldId="2147483648"/>
            <pc:sldLayoutMk cId="0" sldId="2147483658"/>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7" name="Shape 97"/>
          <p:cNvSpPr>
            <a:spLocks noGrp="1" noRot="1" noChangeAspect="1"/>
          </p:cNvSpPr>
          <p:nvPr>
            <p:ph type="sldImg"/>
          </p:nvPr>
        </p:nvSpPr>
        <p:spPr>
          <a:xfrm>
            <a:off x="1143000" y="685800"/>
            <a:ext cx="4572000" cy="3429000"/>
          </a:xfrm>
          <a:prstGeom prst="rect">
            <a:avLst/>
          </a:prstGeom>
        </p:spPr>
        <p:txBody>
          <a:bodyPr/>
          <a:lstStyle/>
          <a:p>
            <a:endParaRPr/>
          </a:p>
        </p:txBody>
      </p:sp>
      <p:sp>
        <p:nvSpPr>
          <p:cNvPr id="98" name="Shape 98"/>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584200" latinLnBrk="0">
      <a:defRPr sz="3000">
        <a:latin typeface="Lucida Grande"/>
        <a:ea typeface="Lucida Grande"/>
        <a:cs typeface="Lucida Grande"/>
        <a:sym typeface="Lucida Grande"/>
      </a:defRPr>
    </a:lvl1pPr>
    <a:lvl2pPr indent="228600" defTabSz="584200" latinLnBrk="0">
      <a:defRPr sz="3000">
        <a:latin typeface="Lucida Grande"/>
        <a:ea typeface="Lucida Grande"/>
        <a:cs typeface="Lucida Grande"/>
        <a:sym typeface="Lucida Grande"/>
      </a:defRPr>
    </a:lvl2pPr>
    <a:lvl3pPr indent="457200" defTabSz="584200" latinLnBrk="0">
      <a:defRPr sz="3000">
        <a:latin typeface="Lucida Grande"/>
        <a:ea typeface="Lucida Grande"/>
        <a:cs typeface="Lucida Grande"/>
        <a:sym typeface="Lucida Grande"/>
      </a:defRPr>
    </a:lvl3pPr>
    <a:lvl4pPr indent="685800" defTabSz="584200" latinLnBrk="0">
      <a:defRPr sz="3000">
        <a:latin typeface="Lucida Grande"/>
        <a:ea typeface="Lucida Grande"/>
        <a:cs typeface="Lucida Grande"/>
        <a:sym typeface="Lucida Grande"/>
      </a:defRPr>
    </a:lvl4pPr>
    <a:lvl5pPr indent="914400" defTabSz="584200" latinLnBrk="0">
      <a:defRPr sz="3000">
        <a:latin typeface="Lucida Grande"/>
        <a:ea typeface="Lucida Grande"/>
        <a:cs typeface="Lucida Grande"/>
        <a:sym typeface="Lucida Grande"/>
      </a:defRPr>
    </a:lvl5pPr>
    <a:lvl6pPr indent="1143000" defTabSz="584200" latinLnBrk="0">
      <a:defRPr sz="3000">
        <a:latin typeface="Lucida Grande"/>
        <a:ea typeface="Lucida Grande"/>
        <a:cs typeface="Lucida Grande"/>
        <a:sym typeface="Lucida Grande"/>
      </a:defRPr>
    </a:lvl6pPr>
    <a:lvl7pPr indent="1371600" defTabSz="584200" latinLnBrk="0">
      <a:defRPr sz="3000">
        <a:latin typeface="Lucida Grande"/>
        <a:ea typeface="Lucida Grande"/>
        <a:cs typeface="Lucida Grande"/>
        <a:sym typeface="Lucida Grande"/>
      </a:defRPr>
    </a:lvl7pPr>
    <a:lvl8pPr indent="1600200" defTabSz="584200" latinLnBrk="0">
      <a:defRPr sz="3000">
        <a:latin typeface="Lucida Grande"/>
        <a:ea typeface="Lucida Grande"/>
        <a:cs typeface="Lucida Grande"/>
        <a:sym typeface="Lucida Grande"/>
      </a:defRPr>
    </a:lvl8pPr>
    <a:lvl9pPr indent="1828800" defTabSz="584200" latinLnBrk="0">
      <a:defRPr sz="3000">
        <a:latin typeface="Lucida Grande"/>
        <a:ea typeface="Lucida Grande"/>
        <a:cs typeface="Lucida Grande"/>
        <a:sym typeface="Lucida Grand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 name="Shape 114"/>
          <p:cNvSpPr>
            <a:spLocks noGrp="1" noRot="1" noChangeAspect="1"/>
          </p:cNvSpPr>
          <p:nvPr>
            <p:ph type="sldImg"/>
          </p:nvPr>
        </p:nvSpPr>
        <p:spPr>
          <a:xfrm>
            <a:off x="381000" y="685800"/>
            <a:ext cx="6096000" cy="3429000"/>
          </a:xfrm>
          <a:prstGeom prst="rect">
            <a:avLst/>
          </a:prstGeom>
        </p:spPr>
        <p:txBody>
          <a:bodyPr/>
          <a:lstStyle/>
          <a:p>
            <a:endParaRPr/>
          </a:p>
        </p:txBody>
      </p:sp>
      <p:sp>
        <p:nvSpPr>
          <p:cNvPr id="115" name="Shape 115"/>
          <p:cNvSpPr>
            <a:spLocks noGrp="1"/>
          </p:cNvSpPr>
          <p:nvPr>
            <p:ph type="body" sz="quarter" idx="1"/>
          </p:nvPr>
        </p:nvSpPr>
        <p:spPr>
          <a:prstGeom prst="rect">
            <a:avLst/>
          </a:prstGeom>
        </p:spPr>
        <p:txBody>
          <a:bodyPr/>
          <a:lstStyle>
            <a:lvl1pPr defTabSz="457200">
              <a:lnSpc>
                <a:spcPct val="125000"/>
              </a:lnSpc>
              <a:defRPr sz="1600">
                <a:latin typeface="Helvetica"/>
                <a:ea typeface="Helvetica"/>
                <a:cs typeface="Helvetica"/>
                <a:sym typeface="Helvetica"/>
              </a:defRPr>
            </a:lvl1pPr>
          </a:lstStyle>
          <a:p>
            <a:r>
              <a:t>But the most important people you will be working with today are seated right beside you</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 name="Shape 224"/>
          <p:cNvSpPr>
            <a:spLocks noGrp="1" noRot="1" noChangeAspect="1"/>
          </p:cNvSpPr>
          <p:nvPr>
            <p:ph type="sldImg"/>
          </p:nvPr>
        </p:nvSpPr>
        <p:spPr>
          <a:xfrm>
            <a:off x="381000" y="685800"/>
            <a:ext cx="6096000" cy="3429000"/>
          </a:xfrm>
          <a:prstGeom prst="rect">
            <a:avLst/>
          </a:prstGeom>
        </p:spPr>
        <p:txBody>
          <a:bodyPr/>
          <a:lstStyle/>
          <a:p>
            <a:endParaRPr/>
          </a:p>
        </p:txBody>
      </p:sp>
      <p:sp>
        <p:nvSpPr>
          <p:cNvPr id="225" name="Shape 225"/>
          <p:cNvSpPr>
            <a:spLocks noGrp="1"/>
          </p:cNvSpPr>
          <p:nvPr>
            <p:ph type="body" sz="quarter" idx="1"/>
          </p:nvPr>
        </p:nvSpPr>
        <p:spPr>
          <a:prstGeom prst="rect">
            <a:avLst/>
          </a:prstGeom>
        </p:spPr>
        <p:txBody>
          <a:bodyPr/>
          <a:lstStyle/>
          <a:p>
            <a:pPr defTabSz="457200">
              <a:lnSpc>
                <a:spcPct val="117999"/>
              </a:lnSpc>
              <a:defRPr sz="2200">
                <a:latin typeface="+mn-lt"/>
                <a:ea typeface="+mn-ea"/>
                <a:cs typeface="+mn-cs"/>
                <a:sym typeface="Helvetica Neue"/>
              </a:defRPr>
            </a:pPr>
            <a:r>
              <a:t>In many ways, scientists have always known this. Scientists have a very robust culture for making maps that lead from hypotheses to data. Many scientific articles comprise just this type of map. This system worked very well when data was nearly synonymous with conclusion.</a:t>
            </a:r>
          </a:p>
          <a:p>
            <a:pPr defTabSz="457200">
              <a:lnSpc>
                <a:spcPct val="117999"/>
              </a:lnSpc>
              <a:defRPr sz="2200">
                <a:latin typeface="+mn-lt"/>
                <a:ea typeface="+mn-ea"/>
                <a:cs typeface="+mn-cs"/>
                <a:sym typeface="Helvetica Neue"/>
              </a:defRPr>
            </a:pPr>
            <a:endParaRPr/>
          </a:p>
          <a:p>
            <a:pPr defTabSz="457200">
              <a:lnSpc>
                <a:spcPct val="117999"/>
              </a:lnSpc>
              <a:defRPr sz="2200">
                <a:latin typeface="+mn-lt"/>
                <a:ea typeface="+mn-ea"/>
                <a:cs typeface="+mn-cs"/>
                <a:sym typeface="Helvetica Neue"/>
              </a:defRPr>
            </a:pPr>
            <a:r>
              <a:t>But in the age of data scientists, scientists must follow a chain of reasoning to get from the data to conclusions, and scientists do not provide good maps to lead others through this reasoning.</a:t>
            </a:r>
          </a:p>
          <a:p>
            <a:pPr defTabSz="457200">
              <a:lnSpc>
                <a:spcPct val="117999"/>
              </a:lnSpc>
              <a:defRPr sz="2200">
                <a:latin typeface="+mn-lt"/>
                <a:ea typeface="+mn-ea"/>
                <a:cs typeface="+mn-cs"/>
                <a:sym typeface="Helvetica Neue"/>
              </a:defRPr>
            </a:pPr>
            <a:endParaRPr/>
          </a:p>
          <a:p>
            <a:pPr defTabSz="457200">
              <a:lnSpc>
                <a:spcPct val="117999"/>
              </a:lnSpc>
              <a:defRPr sz="2200">
                <a:latin typeface="+mn-lt"/>
                <a:ea typeface="+mn-ea"/>
                <a:cs typeface="+mn-cs"/>
                <a:sym typeface="Helvetica Neue"/>
              </a:defRPr>
            </a:pPr>
            <a:r>
              <a:t>Part of the difficulty is the number of things that a useable map would need to include. The map would need to include the data collected, the code used to analyze the data, the software used to run the code, and the reasoning that guided the whole process and interpreted the results.</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 name="Shape 259"/>
          <p:cNvSpPr>
            <a:spLocks noGrp="1" noRot="1" noChangeAspect="1"/>
          </p:cNvSpPr>
          <p:nvPr>
            <p:ph type="sldImg"/>
          </p:nvPr>
        </p:nvSpPr>
        <p:spPr>
          <a:xfrm>
            <a:off x="381000" y="685800"/>
            <a:ext cx="6096000" cy="3429000"/>
          </a:xfrm>
          <a:prstGeom prst="rect">
            <a:avLst/>
          </a:prstGeom>
        </p:spPr>
        <p:txBody>
          <a:bodyPr/>
          <a:lstStyle/>
          <a:p>
            <a:endParaRPr/>
          </a:p>
        </p:txBody>
      </p:sp>
      <p:sp>
        <p:nvSpPr>
          <p:cNvPr id="260" name="Shape 260"/>
          <p:cNvSpPr>
            <a:spLocks noGrp="1"/>
          </p:cNvSpPr>
          <p:nvPr>
            <p:ph type="body" sz="quarter" idx="1"/>
          </p:nvPr>
        </p:nvSpPr>
        <p:spPr>
          <a:prstGeom prst="rect">
            <a:avLst/>
          </a:prstGeom>
        </p:spPr>
        <p:txBody>
          <a:bodyPr/>
          <a:lstStyle/>
          <a:p>
            <a:pPr defTabSz="457200">
              <a:lnSpc>
                <a:spcPct val="117999"/>
              </a:lnSpc>
              <a:defRPr sz="2200">
                <a:latin typeface="+mn-lt"/>
                <a:ea typeface="+mn-ea"/>
                <a:cs typeface="+mn-cs"/>
                <a:sym typeface="Helvetica Neue"/>
              </a:defRPr>
            </a:pPr>
            <a:r>
              <a:t>In many ways, scientists have always known this. Scientists have a very robust culture for making maps that lead from hypotheses to data. Many scientific articles comprise just this type of map. This system worked very well when data was nearly synonymous with conclusion.</a:t>
            </a:r>
          </a:p>
          <a:p>
            <a:pPr defTabSz="457200">
              <a:lnSpc>
                <a:spcPct val="117999"/>
              </a:lnSpc>
              <a:defRPr sz="2200">
                <a:latin typeface="+mn-lt"/>
                <a:ea typeface="+mn-ea"/>
                <a:cs typeface="+mn-cs"/>
                <a:sym typeface="Helvetica Neue"/>
              </a:defRPr>
            </a:pPr>
            <a:endParaRPr/>
          </a:p>
          <a:p>
            <a:pPr defTabSz="457200">
              <a:lnSpc>
                <a:spcPct val="117999"/>
              </a:lnSpc>
              <a:defRPr sz="2200">
                <a:latin typeface="+mn-lt"/>
                <a:ea typeface="+mn-ea"/>
                <a:cs typeface="+mn-cs"/>
                <a:sym typeface="Helvetica Neue"/>
              </a:defRPr>
            </a:pPr>
            <a:r>
              <a:t>But in the age of data scientists, scientists must follow a chain of reasoning to get from the data to conclusions, and scientists do not provide good maps to lead others through this reasoning.</a:t>
            </a:r>
          </a:p>
          <a:p>
            <a:pPr defTabSz="457200">
              <a:lnSpc>
                <a:spcPct val="117999"/>
              </a:lnSpc>
              <a:defRPr sz="2200">
                <a:latin typeface="+mn-lt"/>
                <a:ea typeface="+mn-ea"/>
                <a:cs typeface="+mn-cs"/>
                <a:sym typeface="Helvetica Neue"/>
              </a:defRPr>
            </a:pPr>
            <a:endParaRPr/>
          </a:p>
          <a:p>
            <a:pPr defTabSz="457200">
              <a:lnSpc>
                <a:spcPct val="117999"/>
              </a:lnSpc>
              <a:defRPr sz="2200">
                <a:latin typeface="+mn-lt"/>
                <a:ea typeface="+mn-ea"/>
                <a:cs typeface="+mn-cs"/>
                <a:sym typeface="Helvetica Neue"/>
              </a:defRPr>
            </a:pPr>
            <a:r>
              <a:t>Part of the difficulty is the number of things that a useable map would need to include. The map would need to include the data collected, the code used to analyze the data, the software used to run the code, and the reasoning that guided the whole process and interpreted the results.</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 name="Shape 283"/>
          <p:cNvSpPr>
            <a:spLocks noGrp="1" noRot="1" noChangeAspect="1"/>
          </p:cNvSpPr>
          <p:nvPr>
            <p:ph type="sldImg"/>
          </p:nvPr>
        </p:nvSpPr>
        <p:spPr>
          <a:xfrm>
            <a:off x="381000" y="685800"/>
            <a:ext cx="6096000" cy="3429000"/>
          </a:xfrm>
          <a:prstGeom prst="rect">
            <a:avLst/>
          </a:prstGeom>
        </p:spPr>
        <p:txBody>
          <a:bodyPr/>
          <a:lstStyle/>
          <a:p>
            <a:endParaRPr/>
          </a:p>
        </p:txBody>
      </p:sp>
      <p:sp>
        <p:nvSpPr>
          <p:cNvPr id="284" name="Shape 284"/>
          <p:cNvSpPr>
            <a:spLocks noGrp="1"/>
          </p:cNvSpPr>
          <p:nvPr>
            <p:ph type="body" sz="quarter" idx="1"/>
          </p:nvPr>
        </p:nvSpPr>
        <p:spPr>
          <a:prstGeom prst="rect">
            <a:avLst/>
          </a:prstGeom>
        </p:spPr>
        <p:txBody>
          <a:bodyPr/>
          <a:lstStyle/>
          <a:p>
            <a:pPr defTabSz="457200">
              <a:lnSpc>
                <a:spcPct val="117999"/>
              </a:lnSpc>
              <a:defRPr sz="2200">
                <a:latin typeface="+mn-lt"/>
                <a:ea typeface="+mn-ea"/>
                <a:cs typeface="+mn-cs"/>
                <a:sym typeface="Helvetica Neue"/>
              </a:defRPr>
            </a:pPr>
            <a:r>
              <a:t>In many ways, scientists have always known this. Scientists have a very robust culture for making maps that lead from hypotheses to data. Many scientific articles comprise just this type of map. This system worked very well when data was nearly synonymous with conclusion.</a:t>
            </a:r>
          </a:p>
          <a:p>
            <a:pPr defTabSz="457200">
              <a:lnSpc>
                <a:spcPct val="117999"/>
              </a:lnSpc>
              <a:defRPr sz="2200">
                <a:latin typeface="+mn-lt"/>
                <a:ea typeface="+mn-ea"/>
                <a:cs typeface="+mn-cs"/>
                <a:sym typeface="Helvetica Neue"/>
              </a:defRPr>
            </a:pPr>
            <a:endParaRPr/>
          </a:p>
          <a:p>
            <a:pPr defTabSz="457200">
              <a:lnSpc>
                <a:spcPct val="117999"/>
              </a:lnSpc>
              <a:defRPr sz="2200">
                <a:latin typeface="+mn-lt"/>
                <a:ea typeface="+mn-ea"/>
                <a:cs typeface="+mn-cs"/>
                <a:sym typeface="Helvetica Neue"/>
              </a:defRPr>
            </a:pPr>
            <a:r>
              <a:t>But in the age of data scientists, scientists must follow a chain of reasoning to get from the data to conclusions, and scientists do not provide good maps to lead others through this reasoning.</a:t>
            </a:r>
          </a:p>
          <a:p>
            <a:pPr defTabSz="457200">
              <a:lnSpc>
                <a:spcPct val="117999"/>
              </a:lnSpc>
              <a:defRPr sz="2200">
                <a:latin typeface="+mn-lt"/>
                <a:ea typeface="+mn-ea"/>
                <a:cs typeface="+mn-cs"/>
                <a:sym typeface="Helvetica Neue"/>
              </a:defRPr>
            </a:pPr>
            <a:endParaRPr/>
          </a:p>
          <a:p>
            <a:pPr defTabSz="457200">
              <a:lnSpc>
                <a:spcPct val="117999"/>
              </a:lnSpc>
              <a:defRPr sz="2200">
                <a:latin typeface="+mn-lt"/>
                <a:ea typeface="+mn-ea"/>
                <a:cs typeface="+mn-cs"/>
                <a:sym typeface="Helvetica Neue"/>
              </a:defRPr>
            </a:pPr>
            <a:r>
              <a:t>Part of the difficulty is the number of things that a useable map would need to include. The map would need to include the data collected, the code used to analyze the data, the software used to run the code, and the reasoning that guided the whole process and interpreted the results.</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0" name="Shape 310"/>
          <p:cNvSpPr>
            <a:spLocks noGrp="1" noRot="1" noChangeAspect="1"/>
          </p:cNvSpPr>
          <p:nvPr>
            <p:ph type="sldImg"/>
          </p:nvPr>
        </p:nvSpPr>
        <p:spPr>
          <a:xfrm>
            <a:off x="381000" y="685800"/>
            <a:ext cx="6096000" cy="3429000"/>
          </a:xfrm>
          <a:prstGeom prst="rect">
            <a:avLst/>
          </a:prstGeom>
        </p:spPr>
        <p:txBody>
          <a:bodyPr/>
          <a:lstStyle/>
          <a:p>
            <a:endParaRPr/>
          </a:p>
        </p:txBody>
      </p:sp>
      <p:sp>
        <p:nvSpPr>
          <p:cNvPr id="311" name="Shape 311"/>
          <p:cNvSpPr>
            <a:spLocks noGrp="1"/>
          </p:cNvSpPr>
          <p:nvPr>
            <p:ph type="body" sz="quarter" idx="1"/>
          </p:nvPr>
        </p:nvSpPr>
        <p:spPr>
          <a:prstGeom prst="rect">
            <a:avLst/>
          </a:prstGeom>
        </p:spPr>
        <p:txBody>
          <a:bodyPr/>
          <a:lstStyle/>
          <a:p>
            <a:pPr defTabSz="457200">
              <a:lnSpc>
                <a:spcPct val="117999"/>
              </a:lnSpc>
              <a:defRPr sz="2200">
                <a:latin typeface="+mn-lt"/>
                <a:ea typeface="+mn-ea"/>
                <a:cs typeface="+mn-cs"/>
                <a:sym typeface="Helvetica Neue"/>
              </a:defRPr>
            </a:pPr>
            <a:r>
              <a:t>In many ways, scientists have always known this. Scientists have a very robust culture for making maps that lead from hypotheses to data. Many scientific articles comprise just this type of map. This system worked very well when data was nearly synonymous with conclusion.</a:t>
            </a:r>
          </a:p>
          <a:p>
            <a:pPr defTabSz="457200">
              <a:lnSpc>
                <a:spcPct val="117999"/>
              </a:lnSpc>
              <a:defRPr sz="2200">
                <a:latin typeface="+mn-lt"/>
                <a:ea typeface="+mn-ea"/>
                <a:cs typeface="+mn-cs"/>
                <a:sym typeface="Helvetica Neue"/>
              </a:defRPr>
            </a:pPr>
            <a:endParaRPr/>
          </a:p>
          <a:p>
            <a:pPr defTabSz="457200">
              <a:lnSpc>
                <a:spcPct val="117999"/>
              </a:lnSpc>
              <a:defRPr sz="2200">
                <a:latin typeface="+mn-lt"/>
                <a:ea typeface="+mn-ea"/>
                <a:cs typeface="+mn-cs"/>
                <a:sym typeface="Helvetica Neue"/>
              </a:defRPr>
            </a:pPr>
            <a:r>
              <a:t>But in the age of data scientists, scientists must follow a chain of reasoning to get from the data to conclusions, and scientists do not provide good maps to lead others through this reasoning.</a:t>
            </a:r>
          </a:p>
          <a:p>
            <a:pPr defTabSz="457200">
              <a:lnSpc>
                <a:spcPct val="117999"/>
              </a:lnSpc>
              <a:defRPr sz="2200">
                <a:latin typeface="+mn-lt"/>
                <a:ea typeface="+mn-ea"/>
                <a:cs typeface="+mn-cs"/>
                <a:sym typeface="Helvetica Neue"/>
              </a:defRPr>
            </a:pPr>
            <a:endParaRPr/>
          </a:p>
          <a:p>
            <a:pPr defTabSz="457200">
              <a:lnSpc>
                <a:spcPct val="117999"/>
              </a:lnSpc>
              <a:defRPr sz="2200">
                <a:latin typeface="+mn-lt"/>
                <a:ea typeface="+mn-ea"/>
                <a:cs typeface="+mn-cs"/>
                <a:sym typeface="Helvetica Neue"/>
              </a:defRPr>
            </a:pPr>
            <a:r>
              <a:t>Part of the difficulty is the number of things that a useable map would need to include. The map would need to include the data collected, the code used to analyze the data, the software used to run the code, and the reasoning that guided the whole process and interpreted the results.</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5" name="Shape 455"/>
          <p:cNvSpPr>
            <a:spLocks noGrp="1" noRot="1" noChangeAspect="1"/>
          </p:cNvSpPr>
          <p:nvPr>
            <p:ph type="sldImg"/>
          </p:nvPr>
        </p:nvSpPr>
        <p:spPr>
          <a:xfrm>
            <a:off x="381000" y="685800"/>
            <a:ext cx="6096000" cy="3429000"/>
          </a:xfrm>
          <a:prstGeom prst="rect">
            <a:avLst/>
          </a:prstGeom>
        </p:spPr>
        <p:txBody>
          <a:bodyPr/>
          <a:lstStyle/>
          <a:p>
            <a:endParaRPr/>
          </a:p>
        </p:txBody>
      </p:sp>
      <p:sp>
        <p:nvSpPr>
          <p:cNvPr id="456" name="Shape 456"/>
          <p:cNvSpPr>
            <a:spLocks noGrp="1"/>
          </p:cNvSpPr>
          <p:nvPr>
            <p:ph type="body" sz="quarter" idx="1"/>
          </p:nvPr>
        </p:nvSpPr>
        <p:spPr>
          <a:prstGeom prst="rect">
            <a:avLst/>
          </a:prstGeom>
        </p:spPr>
        <p:txBody>
          <a:bodyPr/>
          <a:lstStyle/>
          <a:p>
            <a:r>
              <a:rPr dirty="0"/>
              <a:t>We'll start with visualizing data. I need everyone to be able to visualize their data with confidence. This will make it easier to understand what we're doing when we start transforming data later in the workshop.</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2" name="Shape 462"/>
          <p:cNvSpPr>
            <a:spLocks noGrp="1" noRot="1" noChangeAspect="1"/>
          </p:cNvSpPr>
          <p:nvPr>
            <p:ph type="sldImg"/>
          </p:nvPr>
        </p:nvSpPr>
        <p:spPr>
          <a:xfrm>
            <a:off x="381000" y="685800"/>
            <a:ext cx="6096000" cy="3429000"/>
          </a:xfrm>
          <a:prstGeom prst="rect">
            <a:avLst/>
          </a:prstGeom>
        </p:spPr>
        <p:txBody>
          <a:bodyPr/>
          <a:lstStyle/>
          <a:p>
            <a:endParaRPr/>
          </a:p>
        </p:txBody>
      </p:sp>
      <p:sp>
        <p:nvSpPr>
          <p:cNvPr id="463" name="Shape 463"/>
          <p:cNvSpPr>
            <a:spLocks noGrp="1"/>
          </p:cNvSpPr>
          <p:nvPr>
            <p:ph type="body" sz="quarter" idx="1"/>
          </p:nvPr>
        </p:nvSpPr>
        <p:spPr>
          <a:prstGeom prst="rect">
            <a:avLst/>
          </a:prstGeom>
        </p:spPr>
        <p:txBody>
          <a:bodyPr/>
          <a:lstStyle>
            <a:lvl1pPr defTabSz="457200">
              <a:lnSpc>
                <a:spcPct val="125000"/>
              </a:lnSpc>
              <a:defRPr sz="2400">
                <a:latin typeface="Avenir Roman"/>
                <a:ea typeface="Avenir Roman"/>
                <a:cs typeface="Avenir Roman"/>
                <a:sym typeface="Avenir Roman"/>
              </a:defRPr>
            </a:lvl1pPr>
          </a:lstStyle>
          <a:p>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 name="Shape 931"/>
          <p:cNvSpPr>
            <a:spLocks noGrp="1" noRot="1" noChangeAspect="1"/>
          </p:cNvSpPr>
          <p:nvPr>
            <p:ph type="sldImg"/>
          </p:nvPr>
        </p:nvSpPr>
        <p:spPr>
          <a:xfrm>
            <a:off x="381000" y="685800"/>
            <a:ext cx="6096000" cy="3429000"/>
          </a:xfrm>
          <a:prstGeom prst="rect">
            <a:avLst/>
          </a:prstGeom>
        </p:spPr>
        <p:txBody>
          <a:bodyPr/>
          <a:lstStyle/>
          <a:p>
            <a:endParaRPr/>
          </a:p>
        </p:txBody>
      </p:sp>
      <p:sp>
        <p:nvSpPr>
          <p:cNvPr id="932" name="Shape 932"/>
          <p:cNvSpPr>
            <a:spLocks noGrp="1"/>
          </p:cNvSpPr>
          <p:nvPr>
            <p:ph type="body" sz="quarter" idx="1"/>
          </p:nvPr>
        </p:nvSpPr>
        <p:spPr>
          <a:prstGeom prst="rect">
            <a:avLst/>
          </a:prstGeom>
        </p:spPr>
        <p:txBody>
          <a:bodyPr/>
          <a:lstStyle/>
          <a:p>
            <a:pPr>
              <a:defRPr sz="2000"/>
            </a:pPr>
            <a:r>
              <a:t>A collection of R packages that are designed to work well together. All of the packages share a common philosophy about how functions should work with each other. And all of the packages are written to support an overarching vision of data science best practices.</a:t>
            </a:r>
            <a:br/>
            <a:br/>
            <a:r>
              <a:t>This network diagram arranges tidyverse packages by their common contributors, which identifies another source of continuity between the packages: they are developed by a coherent group of developers, many of whom are professional R developers who create and maintain the packages as their full time job (not always common with an open source language like R).</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creativecommons.org/licenses/by-sa/4.0/"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creativecommons.org/licenses/by-sa/4.0/"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19" name="Shape 19"/>
          <p:cNvSpPr>
            <a:spLocks noGrp="1"/>
          </p:cNvSpPr>
          <p:nvPr>
            <p:ph type="body" sz="quarter" idx="13"/>
          </p:nvPr>
        </p:nvSpPr>
        <p:spPr>
          <a:xfrm>
            <a:off x="2387600" y="8001000"/>
            <a:ext cx="19621500" cy="838200"/>
          </a:xfrm>
          <a:prstGeom prst="rect">
            <a:avLst/>
          </a:prstGeom>
        </p:spPr>
        <p:txBody>
          <a:bodyPr anchor="t">
            <a:spAutoFit/>
          </a:bodyPr>
          <a:lstStyle>
            <a:lvl1pPr marL="0" indent="0" algn="ctr">
              <a:spcBef>
                <a:spcPts val="0"/>
              </a:spcBef>
              <a:buSzTx/>
              <a:buNone/>
              <a:defRPr sz="4800">
                <a:solidFill>
                  <a:srgbClr val="535353"/>
                </a:solidFill>
              </a:defRPr>
            </a:lvl1pPr>
          </a:lstStyle>
          <a:p>
            <a:r>
              <a:t>–Johnny Appleseed</a:t>
            </a:r>
          </a:p>
        </p:txBody>
      </p:sp>
      <p:sp>
        <p:nvSpPr>
          <p:cNvPr id="20" name="Shape 20"/>
          <p:cNvSpPr>
            <a:spLocks noGrp="1"/>
          </p:cNvSpPr>
          <p:nvPr>
            <p:ph type="body" sz="quarter" idx="14"/>
          </p:nvPr>
        </p:nvSpPr>
        <p:spPr>
          <a:xfrm>
            <a:off x="2374900" y="5422899"/>
            <a:ext cx="19621500" cy="1790701"/>
          </a:xfrm>
          <a:prstGeom prst="rect">
            <a:avLst/>
          </a:prstGeom>
        </p:spPr>
        <p:txBody>
          <a:bodyPr>
            <a:spAutoFit/>
          </a:bodyPr>
          <a:lstStyle>
            <a:lvl1pPr marL="0" indent="0" algn="ctr">
              <a:spcBef>
                <a:spcPts val="0"/>
              </a:spcBef>
              <a:buSzTx/>
              <a:buNone/>
              <a:defRPr sz="11100" i="1">
                <a:solidFill>
                  <a:srgbClr val="005493">
                    <a:alpha val="75000"/>
                  </a:srgbClr>
                </a:solidFill>
              </a:defRPr>
            </a:lvl1pPr>
          </a:lstStyle>
          <a:p>
            <a:r>
              <a:t>“Type a quote here.”</a:t>
            </a:r>
          </a:p>
        </p:txBody>
      </p:sp>
      <p:sp>
        <p:nvSpPr>
          <p:cNvPr id="21" name="Shape 21"/>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ext">
    <p:bg>
      <p:bgPr>
        <a:solidFill>
          <a:srgbClr val="FFFFFF"/>
        </a:solidFill>
        <a:effectLst/>
      </p:bgPr>
    </p:bg>
    <p:spTree>
      <p:nvGrpSpPr>
        <p:cNvPr id="1" name=""/>
        <p:cNvGrpSpPr/>
        <p:nvPr/>
      </p:nvGrpSpPr>
      <p:grpSpPr>
        <a:xfrm>
          <a:off x="0" y="0"/>
          <a:ext cx="0" cy="0"/>
          <a:chOff x="0" y="0"/>
          <a:chExt cx="0" cy="0"/>
        </a:xfrm>
      </p:grpSpPr>
      <p:sp>
        <p:nvSpPr>
          <p:cNvPr id="28" name="Shape 28"/>
          <p:cNvSpPr txBox="1">
            <a:spLocks noGrp="1"/>
          </p:cNvSpPr>
          <p:nvPr>
            <p:ph type="title"/>
          </p:nvPr>
        </p:nvSpPr>
        <p:spPr>
          <a:xfrm>
            <a:off x="4833937" y="357187"/>
            <a:ext cx="14716126" cy="3429001"/>
          </a:xfrm>
          <a:prstGeom prst="rect">
            <a:avLst/>
          </a:prstGeom>
        </p:spPr>
        <p:txBody>
          <a:bodyPr lIns="71437" tIns="71437" rIns="71437" bIns="71437"/>
          <a:lstStyle>
            <a:lvl1pPr algn="ctr" defTabSz="584200">
              <a:defRPr sz="11800" cap="none">
                <a:solidFill>
                  <a:srgbClr val="000000"/>
                </a:solidFill>
                <a:latin typeface="+mn-lt"/>
                <a:ea typeface="+mn-ea"/>
                <a:cs typeface="+mn-cs"/>
                <a:sym typeface="Helvetica Neue"/>
              </a:defRPr>
            </a:lvl1pPr>
          </a:lstStyle>
          <a:p>
            <a:r>
              <a:t>Title Text</a:t>
            </a:r>
          </a:p>
        </p:txBody>
      </p:sp>
      <p:sp>
        <p:nvSpPr>
          <p:cNvPr id="29" name="Shape 29"/>
          <p:cNvSpPr txBox="1">
            <a:spLocks noGrp="1"/>
          </p:cNvSpPr>
          <p:nvPr>
            <p:ph type="body" sz="half" idx="1"/>
          </p:nvPr>
        </p:nvSpPr>
        <p:spPr>
          <a:xfrm>
            <a:off x="5526664" y="4505027"/>
            <a:ext cx="14716126" cy="8036720"/>
          </a:xfrm>
          <a:prstGeom prst="rect">
            <a:avLst/>
          </a:prstGeom>
        </p:spPr>
        <p:txBody>
          <a:bodyPr lIns="71437" tIns="71437" rIns="71437" bIns="71437"/>
          <a:lstStyle>
            <a:lvl1pPr marL="0" indent="317500" defTabSz="584200">
              <a:spcBef>
                <a:spcPts val="2400"/>
              </a:spcBef>
              <a:buSzTx/>
              <a:buNone/>
              <a:defRPr sz="5800">
                <a:solidFill>
                  <a:srgbClr val="000000"/>
                </a:solidFill>
                <a:latin typeface="+mn-lt"/>
                <a:ea typeface="+mn-ea"/>
                <a:cs typeface="+mn-cs"/>
                <a:sym typeface="Helvetica Neue"/>
              </a:defRPr>
            </a:lvl1pPr>
            <a:lvl2pPr marL="0" indent="762000" defTabSz="584200">
              <a:spcBef>
                <a:spcPts val="2400"/>
              </a:spcBef>
              <a:buSzTx/>
              <a:buNone/>
              <a:defRPr sz="5800">
                <a:solidFill>
                  <a:srgbClr val="000000"/>
                </a:solidFill>
                <a:latin typeface="+mn-lt"/>
                <a:ea typeface="+mn-ea"/>
                <a:cs typeface="+mn-cs"/>
                <a:sym typeface="Helvetica Neue"/>
              </a:defRPr>
            </a:lvl2pPr>
            <a:lvl3pPr marL="0" indent="1206500" defTabSz="584200">
              <a:spcBef>
                <a:spcPts val="2400"/>
              </a:spcBef>
              <a:buSzTx/>
              <a:buNone/>
              <a:defRPr sz="5800">
                <a:solidFill>
                  <a:srgbClr val="000000"/>
                </a:solidFill>
                <a:latin typeface="+mn-lt"/>
                <a:ea typeface="+mn-ea"/>
                <a:cs typeface="+mn-cs"/>
                <a:sym typeface="Helvetica Neue"/>
              </a:defRPr>
            </a:lvl3pPr>
            <a:lvl4pPr marL="0" indent="1651000" defTabSz="584200">
              <a:spcBef>
                <a:spcPts val="2400"/>
              </a:spcBef>
              <a:buSzTx/>
              <a:buNone/>
              <a:defRPr sz="5800">
                <a:solidFill>
                  <a:srgbClr val="000000"/>
                </a:solidFill>
                <a:latin typeface="+mn-lt"/>
                <a:ea typeface="+mn-ea"/>
                <a:cs typeface="+mn-cs"/>
                <a:sym typeface="Helvetica Neue"/>
              </a:defRPr>
            </a:lvl4pPr>
            <a:lvl5pPr marL="0" indent="2095500" defTabSz="584200">
              <a:spcBef>
                <a:spcPts val="2400"/>
              </a:spcBef>
              <a:buSzTx/>
              <a:buNone/>
              <a:defRPr sz="5800">
                <a:solidFill>
                  <a:srgbClr val="000000"/>
                </a:solidFill>
                <a:latin typeface="+mn-lt"/>
                <a:ea typeface="+mn-ea"/>
                <a:cs typeface="+mn-cs"/>
                <a:sym typeface="Helvetica Neue"/>
              </a:defRPr>
            </a:lvl5pPr>
          </a:lstStyle>
          <a:p>
            <a:r>
              <a:t>Body Level One</a:t>
            </a:r>
          </a:p>
          <a:p>
            <a:pPr lvl="1"/>
            <a:r>
              <a:t>Body Level Two</a:t>
            </a:r>
          </a:p>
          <a:p>
            <a:pPr lvl="2"/>
            <a:r>
              <a:t>Body Level Three</a:t>
            </a:r>
          </a:p>
          <a:p>
            <a:pPr lvl="3"/>
            <a:r>
              <a:t>Body Level Four</a:t>
            </a:r>
          </a:p>
          <a:p>
            <a:pPr lvl="4"/>
            <a:r>
              <a:t>Body Level Five</a:t>
            </a:r>
          </a:p>
        </p:txBody>
      </p:sp>
      <p:sp>
        <p:nvSpPr>
          <p:cNvPr id="30" name="Shape 30"/>
          <p:cNvSpPr txBox="1">
            <a:spLocks noGrp="1"/>
          </p:cNvSpPr>
          <p:nvPr>
            <p:ph type="sldNum" sz="quarter" idx="2"/>
          </p:nvPr>
        </p:nvSpPr>
        <p:spPr>
          <a:xfrm>
            <a:off x="11690424" y="12663871"/>
            <a:ext cx="1003152" cy="1057276"/>
          </a:xfrm>
          <a:prstGeom prst="rect">
            <a:avLst/>
          </a:prstGeom>
        </p:spPr>
        <p:txBody>
          <a:bodyPr lIns="71437" tIns="71437" rIns="71437" bIns="71437"/>
          <a:lstStyle>
            <a:lvl1pPr defTabSz="584200"/>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ransition Slide">
    <p:bg>
      <p:bgPr>
        <a:gradFill flip="none" rotWithShape="1">
          <a:gsLst>
            <a:gs pos="0">
              <a:srgbClr val="4287C7"/>
            </a:gs>
            <a:gs pos="81366">
              <a:srgbClr val="4D7090"/>
            </a:gs>
            <a:gs pos="100000">
              <a:srgbClr val="585858"/>
            </a:gs>
          </a:gsLst>
          <a:path path="circle">
            <a:fillToRect l="50000" t="50000" r="50000" b="50000"/>
          </a:path>
        </a:gradFill>
        <a:effectLst/>
      </p:bgPr>
    </p:bg>
    <p:spTree>
      <p:nvGrpSpPr>
        <p:cNvPr id="1" name=""/>
        <p:cNvGrpSpPr/>
        <p:nvPr/>
      </p:nvGrpSpPr>
      <p:grpSpPr>
        <a:xfrm>
          <a:off x="0" y="0"/>
          <a:ext cx="0" cy="0"/>
          <a:chOff x="0" y="0"/>
          <a:chExt cx="0" cy="0"/>
        </a:xfrm>
      </p:grpSpPr>
      <p:pic>
        <p:nvPicPr>
          <p:cNvPr id="46" name="image2.png"/>
          <p:cNvPicPr>
            <a:picLocks noChangeAspect="1"/>
          </p:cNvPicPr>
          <p:nvPr/>
        </p:nvPicPr>
        <p:blipFill>
          <a:blip r:embed="rId2">
            <a:alphaModFix amt="5000"/>
          </a:blip>
          <a:stretch>
            <a:fillRect/>
          </a:stretch>
        </p:blipFill>
        <p:spPr>
          <a:xfrm>
            <a:off x="17445533" y="7107732"/>
            <a:ext cx="7624268" cy="7624268"/>
          </a:xfrm>
          <a:prstGeom prst="rect">
            <a:avLst/>
          </a:prstGeom>
          <a:ln w="12700">
            <a:miter lim="400000"/>
          </a:ln>
        </p:spPr>
      </p:pic>
      <p:sp>
        <p:nvSpPr>
          <p:cNvPr id="47" name="Shape 47"/>
          <p:cNvSpPr txBox="1">
            <a:spLocks noGrp="1"/>
          </p:cNvSpPr>
          <p:nvPr>
            <p:ph type="sldNum" sz="quarter" idx="2"/>
          </p:nvPr>
        </p:nvSpPr>
        <p:spPr>
          <a:xfrm>
            <a:off x="11711061" y="12684509"/>
            <a:ext cx="961878" cy="1016001"/>
          </a:xfrm>
          <a:prstGeom prst="rect">
            <a:avLst/>
          </a:prstGeom>
        </p:spPr>
        <p:txBody>
          <a:bodyPr/>
          <a:lstStyle>
            <a:lvl1pPr>
              <a:defRPr>
                <a:solidFill>
                  <a:srgbClr val="53585F"/>
                </a:solidFill>
              </a:defRPr>
            </a:lvl1p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ext">
    <p:bg>
      <p:bgPr>
        <a:solidFill>
          <a:srgbClr val="FFFFFF"/>
        </a:solidFill>
        <a:effectLst/>
      </p:bgPr>
    </p:bg>
    <p:spTree>
      <p:nvGrpSpPr>
        <p:cNvPr id="1" name=""/>
        <p:cNvGrpSpPr/>
        <p:nvPr/>
      </p:nvGrpSpPr>
      <p:grpSpPr>
        <a:xfrm>
          <a:off x="0" y="0"/>
          <a:ext cx="0" cy="0"/>
          <a:chOff x="0" y="0"/>
          <a:chExt cx="0" cy="0"/>
        </a:xfrm>
      </p:grpSpPr>
      <p:sp>
        <p:nvSpPr>
          <p:cNvPr id="61" name="Shape 61"/>
          <p:cNvSpPr txBox="1">
            <a:spLocks noGrp="1"/>
          </p:cNvSpPr>
          <p:nvPr>
            <p:ph type="title"/>
          </p:nvPr>
        </p:nvSpPr>
        <p:spPr>
          <a:xfrm>
            <a:off x="4833937" y="357187"/>
            <a:ext cx="14716126" cy="3429001"/>
          </a:xfrm>
          <a:prstGeom prst="rect">
            <a:avLst/>
          </a:prstGeom>
        </p:spPr>
        <p:txBody>
          <a:bodyPr lIns="71437" tIns="71437" rIns="71437" bIns="71437"/>
          <a:lstStyle>
            <a:lvl1pPr algn="ctr" defTabSz="584200">
              <a:defRPr sz="11800" cap="none">
                <a:solidFill>
                  <a:srgbClr val="000000"/>
                </a:solidFill>
                <a:latin typeface="+mn-lt"/>
                <a:ea typeface="+mn-ea"/>
                <a:cs typeface="+mn-cs"/>
                <a:sym typeface="Helvetica Neue"/>
              </a:defRPr>
            </a:lvl1pPr>
          </a:lstStyle>
          <a:p>
            <a:r>
              <a:t>Title Text</a:t>
            </a:r>
          </a:p>
        </p:txBody>
      </p:sp>
      <p:sp>
        <p:nvSpPr>
          <p:cNvPr id="62" name="Shape 62"/>
          <p:cNvSpPr txBox="1">
            <a:spLocks noGrp="1"/>
          </p:cNvSpPr>
          <p:nvPr>
            <p:ph type="body" sz="half" idx="1"/>
          </p:nvPr>
        </p:nvSpPr>
        <p:spPr>
          <a:xfrm>
            <a:off x="5526664" y="4505027"/>
            <a:ext cx="14716126" cy="8036720"/>
          </a:xfrm>
          <a:prstGeom prst="rect">
            <a:avLst/>
          </a:prstGeom>
        </p:spPr>
        <p:txBody>
          <a:bodyPr lIns="71437" tIns="71437" rIns="71437" bIns="71437"/>
          <a:lstStyle>
            <a:lvl1pPr marL="0" indent="317500" defTabSz="584200">
              <a:spcBef>
                <a:spcPts val="2400"/>
              </a:spcBef>
              <a:buSzTx/>
              <a:buNone/>
              <a:defRPr sz="5800">
                <a:solidFill>
                  <a:srgbClr val="000000"/>
                </a:solidFill>
                <a:latin typeface="+mn-lt"/>
                <a:ea typeface="+mn-ea"/>
                <a:cs typeface="+mn-cs"/>
                <a:sym typeface="Helvetica Neue"/>
              </a:defRPr>
            </a:lvl1pPr>
            <a:lvl2pPr marL="0" indent="762000" defTabSz="584200">
              <a:spcBef>
                <a:spcPts val="2400"/>
              </a:spcBef>
              <a:buSzTx/>
              <a:buNone/>
              <a:defRPr sz="5800">
                <a:solidFill>
                  <a:srgbClr val="000000"/>
                </a:solidFill>
                <a:latin typeface="+mn-lt"/>
                <a:ea typeface="+mn-ea"/>
                <a:cs typeface="+mn-cs"/>
                <a:sym typeface="Helvetica Neue"/>
              </a:defRPr>
            </a:lvl2pPr>
            <a:lvl3pPr marL="0" indent="1206500" defTabSz="584200">
              <a:spcBef>
                <a:spcPts val="2400"/>
              </a:spcBef>
              <a:buSzTx/>
              <a:buNone/>
              <a:defRPr sz="5800">
                <a:solidFill>
                  <a:srgbClr val="000000"/>
                </a:solidFill>
                <a:latin typeface="+mn-lt"/>
                <a:ea typeface="+mn-ea"/>
                <a:cs typeface="+mn-cs"/>
                <a:sym typeface="Helvetica Neue"/>
              </a:defRPr>
            </a:lvl3pPr>
            <a:lvl4pPr marL="0" indent="1651000" defTabSz="584200">
              <a:spcBef>
                <a:spcPts val="2400"/>
              </a:spcBef>
              <a:buSzTx/>
              <a:buNone/>
              <a:defRPr sz="5800">
                <a:solidFill>
                  <a:srgbClr val="000000"/>
                </a:solidFill>
                <a:latin typeface="+mn-lt"/>
                <a:ea typeface="+mn-ea"/>
                <a:cs typeface="+mn-cs"/>
                <a:sym typeface="Helvetica Neue"/>
              </a:defRPr>
            </a:lvl4pPr>
            <a:lvl5pPr marL="0" indent="2095500" defTabSz="584200">
              <a:spcBef>
                <a:spcPts val="2400"/>
              </a:spcBef>
              <a:buSzTx/>
              <a:buNone/>
              <a:defRPr sz="5800">
                <a:solidFill>
                  <a:srgbClr val="000000"/>
                </a:solidFill>
                <a:latin typeface="+mn-lt"/>
                <a:ea typeface="+mn-ea"/>
                <a:cs typeface="+mn-cs"/>
                <a:sym typeface="Helvetica Neue"/>
              </a:defRPr>
            </a:lvl5pPr>
          </a:lstStyle>
          <a:p>
            <a:r>
              <a:t>Body Level One</a:t>
            </a:r>
          </a:p>
          <a:p>
            <a:pPr lvl="1"/>
            <a:r>
              <a:t>Body Level Two</a:t>
            </a:r>
          </a:p>
          <a:p>
            <a:pPr lvl="2"/>
            <a:r>
              <a:t>Body Level Three</a:t>
            </a:r>
          </a:p>
          <a:p>
            <a:pPr lvl="3"/>
            <a:r>
              <a:t>Body Level Four</a:t>
            </a:r>
          </a:p>
          <a:p>
            <a:pPr lvl="4"/>
            <a:r>
              <a:t>Body Level Five</a:t>
            </a:r>
          </a:p>
        </p:txBody>
      </p:sp>
      <p:sp>
        <p:nvSpPr>
          <p:cNvPr id="63" name="Shape 63"/>
          <p:cNvSpPr txBox="1"/>
          <p:nvPr/>
        </p:nvSpPr>
        <p:spPr>
          <a:xfrm>
            <a:off x="494100" y="13051585"/>
            <a:ext cx="1655901" cy="5289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a:defRPr sz="2500" u="sng">
                <a:solidFill>
                  <a:srgbClr val="78AAD6"/>
                </a:solidFill>
                <a:latin typeface="Helvetica"/>
                <a:ea typeface="Helvetica"/>
                <a:cs typeface="Helvetica"/>
                <a:sym typeface="Helvetica"/>
                <a:hlinkClick r:id="rId2"/>
              </a:defRPr>
            </a:lvl1pPr>
          </a:lstStyle>
          <a:p>
            <a:pPr>
              <a:defRPr u="none"/>
            </a:pPr>
            <a:r>
              <a:rPr u="sng" dirty="0">
                <a:hlinkClick r:id="rId2"/>
              </a:rPr>
              <a:t>CC BY-SA</a:t>
            </a:r>
          </a:p>
        </p:txBody>
      </p:sp>
      <p:sp>
        <p:nvSpPr>
          <p:cNvPr id="64" name="Shape 64"/>
          <p:cNvSpPr txBox="1">
            <a:spLocks noGrp="1"/>
          </p:cNvSpPr>
          <p:nvPr>
            <p:ph type="sldNum" sz="quarter" idx="2"/>
          </p:nvPr>
        </p:nvSpPr>
        <p:spPr>
          <a:xfrm>
            <a:off x="11690424" y="12663871"/>
            <a:ext cx="1003152" cy="1057276"/>
          </a:xfrm>
          <a:prstGeom prst="rect">
            <a:avLst/>
          </a:prstGeom>
        </p:spPr>
        <p:txBody>
          <a:bodyPr lIns="71437" tIns="71437" rIns="71437" bIns="71437"/>
          <a:lstStyle>
            <a:lvl1pPr defTabSz="584200"/>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ext">
    <p:bg>
      <p:bgPr>
        <a:solidFill>
          <a:srgbClr val="FFFFFF"/>
        </a:solidFill>
        <a:effectLst/>
      </p:bgPr>
    </p:bg>
    <p:spTree>
      <p:nvGrpSpPr>
        <p:cNvPr id="1" name=""/>
        <p:cNvGrpSpPr/>
        <p:nvPr/>
      </p:nvGrpSpPr>
      <p:grpSpPr>
        <a:xfrm>
          <a:off x="0" y="0"/>
          <a:ext cx="0" cy="0"/>
          <a:chOff x="0" y="0"/>
          <a:chExt cx="0" cy="0"/>
        </a:xfrm>
      </p:grpSpPr>
      <p:sp>
        <p:nvSpPr>
          <p:cNvPr id="81" name="Shape 81"/>
          <p:cNvSpPr txBox="1"/>
          <p:nvPr/>
        </p:nvSpPr>
        <p:spPr>
          <a:xfrm>
            <a:off x="494099" y="13051585"/>
            <a:ext cx="1655901" cy="5289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a:defRPr sz="2500" u="sng">
                <a:solidFill>
                  <a:srgbClr val="78AAD6"/>
                </a:solidFill>
                <a:latin typeface="Helvetica"/>
                <a:ea typeface="Helvetica"/>
                <a:cs typeface="Helvetica"/>
                <a:sym typeface="Helvetica"/>
                <a:hlinkClick r:id="rId2"/>
              </a:defRPr>
            </a:lvl1pPr>
          </a:lstStyle>
          <a:p>
            <a:pPr>
              <a:defRPr u="none"/>
            </a:pPr>
            <a:r>
              <a:rPr u="sng" dirty="0">
                <a:hlinkClick r:id="rId2"/>
              </a:rPr>
              <a:t>CC BY-SA</a:t>
            </a:r>
          </a:p>
        </p:txBody>
      </p:sp>
      <p:sp>
        <p:nvSpPr>
          <p:cNvPr id="82" name="Shape 82"/>
          <p:cNvSpPr txBox="1">
            <a:spLocks noGrp="1"/>
          </p:cNvSpPr>
          <p:nvPr>
            <p:ph type="sldNum" sz="quarter" idx="2"/>
          </p:nvPr>
        </p:nvSpPr>
        <p:spPr>
          <a:xfrm>
            <a:off x="11690424" y="12663871"/>
            <a:ext cx="1003152" cy="1057276"/>
          </a:xfrm>
          <a:prstGeom prst="rect">
            <a:avLst/>
          </a:prstGeom>
        </p:spPr>
        <p:txBody>
          <a:bodyPr lIns="71437" tIns="71437" rIns="71437" bIns="71437"/>
          <a:lstStyle>
            <a:lvl1pPr defTabSz="584200"/>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2.jpe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7"/>
          <a:srcRect/>
          <a:stretch>
            <a:fillRect/>
          </a:stretch>
        </a:blipFill>
        <a:effectLst/>
      </p:bgPr>
    </p:bg>
    <p:spTree>
      <p:nvGrpSpPr>
        <p:cNvPr id="1" name=""/>
        <p:cNvGrpSpPr/>
        <p:nvPr/>
      </p:nvGrpSpPr>
      <p:grpSpPr>
        <a:xfrm>
          <a:off x="0" y="0"/>
          <a:ext cx="0" cy="0"/>
          <a:chOff x="0" y="0"/>
          <a:chExt cx="0" cy="0"/>
        </a:xfrm>
      </p:grpSpPr>
      <p:sp>
        <p:nvSpPr>
          <p:cNvPr id="2" name="Shape 2"/>
          <p:cNvSpPr txBox="1">
            <a:spLocks noGrp="1"/>
          </p:cNvSpPr>
          <p:nvPr>
            <p:ph type="sldNum" sz="quarter" idx="2"/>
          </p:nvPr>
        </p:nvSpPr>
        <p:spPr>
          <a:xfrm>
            <a:off x="11711061" y="12684510"/>
            <a:ext cx="961878" cy="1016001"/>
          </a:xfrm>
          <a:prstGeom prst="rect">
            <a:avLst/>
          </a:prstGeom>
          <a:ln w="12700">
            <a:miter lim="400000"/>
          </a:ln>
        </p:spPr>
        <p:txBody>
          <a:bodyPr wrap="none" lIns="50800" tIns="50800" rIns="50800" bIns="50800">
            <a:spAutoFit/>
          </a:bodyPr>
          <a:lstStyle>
            <a:lvl1pPr defTabSz="825500">
              <a:defRPr sz="6000">
                <a:solidFill>
                  <a:srgbClr val="A6AAA9"/>
                </a:solidFill>
                <a:latin typeface="Helvetica"/>
                <a:ea typeface="Helvetica"/>
                <a:cs typeface="Helvetica"/>
                <a:sym typeface="Helvetica"/>
              </a:defRPr>
            </a:lvl1pPr>
          </a:lstStyle>
          <a:p>
            <a:fld id="{86CB4B4D-7CA3-9044-876B-883B54F8677D}" type="slidenum">
              <a:t>‹#›</a:t>
            </a:fld>
            <a:endParaRPr/>
          </a:p>
        </p:txBody>
      </p:sp>
      <p:sp>
        <p:nvSpPr>
          <p:cNvPr id="3" name="Shape 3"/>
          <p:cNvSpPr txBox="1">
            <a:spLocks noGrp="1"/>
          </p:cNvSpPr>
          <p:nvPr>
            <p:ph type="title"/>
          </p:nvPr>
        </p:nvSpPr>
        <p:spPr>
          <a:xfrm>
            <a:off x="673100" y="355600"/>
            <a:ext cx="23050500" cy="34290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p>
            <a:r>
              <a:t>Title Text</a:t>
            </a:r>
          </a:p>
        </p:txBody>
      </p:sp>
      <p:sp>
        <p:nvSpPr>
          <p:cNvPr id="4" name="Shape 4"/>
          <p:cNvSpPr txBox="1">
            <a:spLocks noGrp="1"/>
          </p:cNvSpPr>
          <p:nvPr>
            <p:ph type="body" idx="1"/>
          </p:nvPr>
        </p:nvSpPr>
        <p:spPr>
          <a:xfrm>
            <a:off x="673100" y="3835400"/>
            <a:ext cx="23050500" cy="88646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spTree>
  </p:cSld>
  <p:clrMap bg1="lt1" tx1="dk1" bg2="lt2" tx2="dk2" accent1="accent1" accent2="accent2" accent3="accent3" accent4="accent4" accent5="accent5" accent6="accent6" hlink="hlink" folHlink="folHlink"/>
  <p:sldLayoutIdLst>
    <p:sldLayoutId id="2147483650" r:id="rId1"/>
    <p:sldLayoutId id="2147483651" r:id="rId2"/>
    <p:sldLayoutId id="2147483653" r:id="rId3"/>
    <p:sldLayoutId id="2147483655" r:id="rId4"/>
    <p:sldLayoutId id="2147483657" r:id="rId5"/>
  </p:sldLayoutIdLst>
  <p:transition spd="med"/>
  <p:txStyles>
    <p:titleStyle>
      <a:lvl1pPr marL="0" marR="0" indent="0" algn="l" defTabSz="825500" latinLnBrk="0">
        <a:lnSpc>
          <a:spcPct val="100000"/>
        </a:lnSpc>
        <a:spcBef>
          <a:spcPts val="0"/>
        </a:spcBef>
        <a:spcAft>
          <a:spcPts val="0"/>
        </a:spcAft>
        <a:buClrTx/>
        <a:buSzTx/>
        <a:buFontTx/>
        <a:buNone/>
        <a:tabLst/>
        <a:defRPr sz="15000" b="0" i="0" u="none" strike="noStrike" cap="all" spc="0" baseline="0">
          <a:solidFill>
            <a:srgbClr val="447FB5"/>
          </a:solidFill>
          <a:uFillTx/>
          <a:latin typeface="Helvetica"/>
          <a:ea typeface="Helvetica"/>
          <a:cs typeface="Helvetica"/>
          <a:sym typeface="Helvetica"/>
        </a:defRPr>
      </a:lvl1pPr>
      <a:lvl2pPr marL="0" marR="0" indent="228600" algn="l" defTabSz="825500" latinLnBrk="0">
        <a:lnSpc>
          <a:spcPct val="100000"/>
        </a:lnSpc>
        <a:spcBef>
          <a:spcPts val="0"/>
        </a:spcBef>
        <a:spcAft>
          <a:spcPts val="0"/>
        </a:spcAft>
        <a:buClrTx/>
        <a:buSzTx/>
        <a:buFontTx/>
        <a:buNone/>
        <a:tabLst/>
        <a:defRPr sz="15000" b="0" i="0" u="none" strike="noStrike" cap="all" spc="0" baseline="0">
          <a:solidFill>
            <a:srgbClr val="447FB5"/>
          </a:solidFill>
          <a:uFillTx/>
          <a:latin typeface="Helvetica"/>
          <a:ea typeface="Helvetica"/>
          <a:cs typeface="Helvetica"/>
          <a:sym typeface="Helvetica"/>
        </a:defRPr>
      </a:lvl2pPr>
      <a:lvl3pPr marL="0" marR="0" indent="457200" algn="l" defTabSz="825500" latinLnBrk="0">
        <a:lnSpc>
          <a:spcPct val="100000"/>
        </a:lnSpc>
        <a:spcBef>
          <a:spcPts val="0"/>
        </a:spcBef>
        <a:spcAft>
          <a:spcPts val="0"/>
        </a:spcAft>
        <a:buClrTx/>
        <a:buSzTx/>
        <a:buFontTx/>
        <a:buNone/>
        <a:tabLst/>
        <a:defRPr sz="15000" b="0" i="0" u="none" strike="noStrike" cap="all" spc="0" baseline="0">
          <a:solidFill>
            <a:srgbClr val="447FB5"/>
          </a:solidFill>
          <a:uFillTx/>
          <a:latin typeface="Helvetica"/>
          <a:ea typeface="Helvetica"/>
          <a:cs typeface="Helvetica"/>
          <a:sym typeface="Helvetica"/>
        </a:defRPr>
      </a:lvl3pPr>
      <a:lvl4pPr marL="0" marR="0" indent="685800" algn="l" defTabSz="825500" latinLnBrk="0">
        <a:lnSpc>
          <a:spcPct val="100000"/>
        </a:lnSpc>
        <a:spcBef>
          <a:spcPts val="0"/>
        </a:spcBef>
        <a:spcAft>
          <a:spcPts val="0"/>
        </a:spcAft>
        <a:buClrTx/>
        <a:buSzTx/>
        <a:buFontTx/>
        <a:buNone/>
        <a:tabLst/>
        <a:defRPr sz="15000" b="0" i="0" u="none" strike="noStrike" cap="all" spc="0" baseline="0">
          <a:solidFill>
            <a:srgbClr val="447FB5"/>
          </a:solidFill>
          <a:uFillTx/>
          <a:latin typeface="Helvetica"/>
          <a:ea typeface="Helvetica"/>
          <a:cs typeface="Helvetica"/>
          <a:sym typeface="Helvetica"/>
        </a:defRPr>
      </a:lvl4pPr>
      <a:lvl5pPr marL="0" marR="0" indent="914400" algn="l" defTabSz="825500" latinLnBrk="0">
        <a:lnSpc>
          <a:spcPct val="100000"/>
        </a:lnSpc>
        <a:spcBef>
          <a:spcPts val="0"/>
        </a:spcBef>
        <a:spcAft>
          <a:spcPts val="0"/>
        </a:spcAft>
        <a:buClrTx/>
        <a:buSzTx/>
        <a:buFontTx/>
        <a:buNone/>
        <a:tabLst/>
        <a:defRPr sz="15000" b="0" i="0" u="none" strike="noStrike" cap="all" spc="0" baseline="0">
          <a:solidFill>
            <a:srgbClr val="447FB5"/>
          </a:solidFill>
          <a:uFillTx/>
          <a:latin typeface="Helvetica"/>
          <a:ea typeface="Helvetica"/>
          <a:cs typeface="Helvetica"/>
          <a:sym typeface="Helvetica"/>
        </a:defRPr>
      </a:lvl5pPr>
      <a:lvl6pPr marL="0" marR="0" indent="1143000" algn="l" defTabSz="825500" latinLnBrk="0">
        <a:lnSpc>
          <a:spcPct val="100000"/>
        </a:lnSpc>
        <a:spcBef>
          <a:spcPts val="0"/>
        </a:spcBef>
        <a:spcAft>
          <a:spcPts val="0"/>
        </a:spcAft>
        <a:buClrTx/>
        <a:buSzTx/>
        <a:buFontTx/>
        <a:buNone/>
        <a:tabLst/>
        <a:defRPr sz="15000" b="0" i="0" u="none" strike="noStrike" cap="all" spc="0" baseline="0">
          <a:solidFill>
            <a:srgbClr val="447FB5"/>
          </a:solidFill>
          <a:uFillTx/>
          <a:latin typeface="Helvetica"/>
          <a:ea typeface="Helvetica"/>
          <a:cs typeface="Helvetica"/>
          <a:sym typeface="Helvetica"/>
        </a:defRPr>
      </a:lvl6pPr>
      <a:lvl7pPr marL="0" marR="0" indent="1371600" algn="l" defTabSz="825500" latinLnBrk="0">
        <a:lnSpc>
          <a:spcPct val="100000"/>
        </a:lnSpc>
        <a:spcBef>
          <a:spcPts val="0"/>
        </a:spcBef>
        <a:spcAft>
          <a:spcPts val="0"/>
        </a:spcAft>
        <a:buClrTx/>
        <a:buSzTx/>
        <a:buFontTx/>
        <a:buNone/>
        <a:tabLst/>
        <a:defRPr sz="15000" b="0" i="0" u="none" strike="noStrike" cap="all" spc="0" baseline="0">
          <a:solidFill>
            <a:srgbClr val="447FB5"/>
          </a:solidFill>
          <a:uFillTx/>
          <a:latin typeface="Helvetica"/>
          <a:ea typeface="Helvetica"/>
          <a:cs typeface="Helvetica"/>
          <a:sym typeface="Helvetica"/>
        </a:defRPr>
      </a:lvl7pPr>
      <a:lvl8pPr marL="0" marR="0" indent="1600200" algn="l" defTabSz="825500" latinLnBrk="0">
        <a:lnSpc>
          <a:spcPct val="100000"/>
        </a:lnSpc>
        <a:spcBef>
          <a:spcPts val="0"/>
        </a:spcBef>
        <a:spcAft>
          <a:spcPts val="0"/>
        </a:spcAft>
        <a:buClrTx/>
        <a:buSzTx/>
        <a:buFontTx/>
        <a:buNone/>
        <a:tabLst/>
        <a:defRPr sz="15000" b="0" i="0" u="none" strike="noStrike" cap="all" spc="0" baseline="0">
          <a:solidFill>
            <a:srgbClr val="447FB5"/>
          </a:solidFill>
          <a:uFillTx/>
          <a:latin typeface="Helvetica"/>
          <a:ea typeface="Helvetica"/>
          <a:cs typeface="Helvetica"/>
          <a:sym typeface="Helvetica"/>
        </a:defRPr>
      </a:lvl8pPr>
      <a:lvl9pPr marL="0" marR="0" indent="1828800" algn="l" defTabSz="825500" latinLnBrk="0">
        <a:lnSpc>
          <a:spcPct val="100000"/>
        </a:lnSpc>
        <a:spcBef>
          <a:spcPts val="0"/>
        </a:spcBef>
        <a:spcAft>
          <a:spcPts val="0"/>
        </a:spcAft>
        <a:buClrTx/>
        <a:buSzTx/>
        <a:buFontTx/>
        <a:buNone/>
        <a:tabLst/>
        <a:defRPr sz="15000" b="0" i="0" u="none" strike="noStrike" cap="all" spc="0" baseline="0">
          <a:solidFill>
            <a:srgbClr val="447FB5"/>
          </a:solidFill>
          <a:uFillTx/>
          <a:latin typeface="Helvetica"/>
          <a:ea typeface="Helvetica"/>
          <a:cs typeface="Helvetica"/>
          <a:sym typeface="Helvetica"/>
        </a:defRPr>
      </a:lvl9pPr>
    </p:titleStyle>
    <p:bodyStyle>
      <a:lvl1pPr marL="609996" marR="0" indent="-609996" algn="l" defTabSz="825500" latinLnBrk="0">
        <a:lnSpc>
          <a:spcPct val="100000"/>
        </a:lnSpc>
        <a:spcBef>
          <a:spcPts val="6500"/>
        </a:spcBef>
        <a:spcAft>
          <a:spcPts val="0"/>
        </a:spcAft>
        <a:buClrTx/>
        <a:buSzPct val="82000"/>
        <a:buFontTx/>
        <a:buChar char="•"/>
        <a:tabLst/>
        <a:defRPr sz="5300" b="0" i="0" u="none" strike="noStrike" cap="none" spc="0" baseline="0">
          <a:solidFill>
            <a:srgbClr val="212733"/>
          </a:solidFill>
          <a:uFillTx/>
          <a:latin typeface="Helvetica"/>
          <a:ea typeface="Helvetica"/>
          <a:cs typeface="Helvetica"/>
          <a:sym typeface="Helvetica"/>
        </a:defRPr>
      </a:lvl1pPr>
      <a:lvl2pPr marL="1346596" marR="0" indent="-609996" algn="l" defTabSz="825500" latinLnBrk="0">
        <a:lnSpc>
          <a:spcPct val="100000"/>
        </a:lnSpc>
        <a:spcBef>
          <a:spcPts val="6500"/>
        </a:spcBef>
        <a:spcAft>
          <a:spcPts val="0"/>
        </a:spcAft>
        <a:buClrTx/>
        <a:buSzPct val="82000"/>
        <a:buFontTx/>
        <a:buChar char="•"/>
        <a:tabLst/>
        <a:defRPr sz="5300" b="0" i="0" u="none" strike="noStrike" cap="none" spc="0" baseline="0">
          <a:solidFill>
            <a:srgbClr val="212733"/>
          </a:solidFill>
          <a:uFillTx/>
          <a:latin typeface="Helvetica"/>
          <a:ea typeface="Helvetica"/>
          <a:cs typeface="Helvetica"/>
          <a:sym typeface="Helvetica"/>
        </a:defRPr>
      </a:lvl2pPr>
      <a:lvl3pPr marL="2083196" marR="0" indent="-609996" algn="l" defTabSz="825500" latinLnBrk="0">
        <a:lnSpc>
          <a:spcPct val="100000"/>
        </a:lnSpc>
        <a:spcBef>
          <a:spcPts val="6500"/>
        </a:spcBef>
        <a:spcAft>
          <a:spcPts val="0"/>
        </a:spcAft>
        <a:buClrTx/>
        <a:buSzPct val="82000"/>
        <a:buFontTx/>
        <a:buChar char="•"/>
        <a:tabLst/>
        <a:defRPr sz="5300" b="0" i="0" u="none" strike="noStrike" cap="none" spc="0" baseline="0">
          <a:solidFill>
            <a:srgbClr val="212733"/>
          </a:solidFill>
          <a:uFillTx/>
          <a:latin typeface="Helvetica"/>
          <a:ea typeface="Helvetica"/>
          <a:cs typeface="Helvetica"/>
          <a:sym typeface="Helvetica"/>
        </a:defRPr>
      </a:lvl3pPr>
      <a:lvl4pPr marL="2819796" marR="0" indent="-609996" algn="l" defTabSz="825500" latinLnBrk="0">
        <a:lnSpc>
          <a:spcPct val="100000"/>
        </a:lnSpc>
        <a:spcBef>
          <a:spcPts val="6500"/>
        </a:spcBef>
        <a:spcAft>
          <a:spcPts val="0"/>
        </a:spcAft>
        <a:buClrTx/>
        <a:buSzPct val="82000"/>
        <a:buFontTx/>
        <a:buChar char="•"/>
        <a:tabLst/>
        <a:defRPr sz="5300" b="0" i="0" u="none" strike="noStrike" cap="none" spc="0" baseline="0">
          <a:solidFill>
            <a:srgbClr val="212733"/>
          </a:solidFill>
          <a:uFillTx/>
          <a:latin typeface="Helvetica"/>
          <a:ea typeface="Helvetica"/>
          <a:cs typeface="Helvetica"/>
          <a:sym typeface="Helvetica"/>
        </a:defRPr>
      </a:lvl4pPr>
      <a:lvl5pPr marL="3556396" marR="0" indent="-609996" algn="l" defTabSz="825500" latinLnBrk="0">
        <a:lnSpc>
          <a:spcPct val="100000"/>
        </a:lnSpc>
        <a:spcBef>
          <a:spcPts val="6500"/>
        </a:spcBef>
        <a:spcAft>
          <a:spcPts val="0"/>
        </a:spcAft>
        <a:buClrTx/>
        <a:buSzPct val="82000"/>
        <a:buFontTx/>
        <a:buChar char="•"/>
        <a:tabLst/>
        <a:defRPr sz="5300" b="0" i="0" u="none" strike="noStrike" cap="none" spc="0" baseline="0">
          <a:solidFill>
            <a:srgbClr val="212733"/>
          </a:solidFill>
          <a:uFillTx/>
          <a:latin typeface="Helvetica"/>
          <a:ea typeface="Helvetica"/>
          <a:cs typeface="Helvetica"/>
          <a:sym typeface="Helvetica"/>
        </a:defRPr>
      </a:lvl5pPr>
      <a:lvl6pPr marL="4292996" marR="0" indent="-609996" algn="l" defTabSz="825500" latinLnBrk="0">
        <a:lnSpc>
          <a:spcPct val="100000"/>
        </a:lnSpc>
        <a:spcBef>
          <a:spcPts val="6500"/>
        </a:spcBef>
        <a:spcAft>
          <a:spcPts val="0"/>
        </a:spcAft>
        <a:buClrTx/>
        <a:buSzPct val="82000"/>
        <a:buFontTx/>
        <a:buChar char="•"/>
        <a:tabLst/>
        <a:defRPr sz="5300" b="0" i="0" u="none" strike="noStrike" cap="none" spc="0" baseline="0">
          <a:solidFill>
            <a:srgbClr val="212733"/>
          </a:solidFill>
          <a:uFillTx/>
          <a:latin typeface="Helvetica"/>
          <a:ea typeface="Helvetica"/>
          <a:cs typeface="Helvetica"/>
          <a:sym typeface="Helvetica"/>
        </a:defRPr>
      </a:lvl6pPr>
      <a:lvl7pPr marL="5029596" marR="0" indent="-609996" algn="l" defTabSz="825500" latinLnBrk="0">
        <a:lnSpc>
          <a:spcPct val="100000"/>
        </a:lnSpc>
        <a:spcBef>
          <a:spcPts val="6500"/>
        </a:spcBef>
        <a:spcAft>
          <a:spcPts val="0"/>
        </a:spcAft>
        <a:buClrTx/>
        <a:buSzPct val="82000"/>
        <a:buFontTx/>
        <a:buChar char="•"/>
        <a:tabLst/>
        <a:defRPr sz="5300" b="0" i="0" u="none" strike="noStrike" cap="none" spc="0" baseline="0">
          <a:solidFill>
            <a:srgbClr val="212733"/>
          </a:solidFill>
          <a:uFillTx/>
          <a:latin typeface="Helvetica"/>
          <a:ea typeface="Helvetica"/>
          <a:cs typeface="Helvetica"/>
          <a:sym typeface="Helvetica"/>
        </a:defRPr>
      </a:lvl7pPr>
      <a:lvl8pPr marL="5766196" marR="0" indent="-609996" algn="l" defTabSz="825500" latinLnBrk="0">
        <a:lnSpc>
          <a:spcPct val="100000"/>
        </a:lnSpc>
        <a:spcBef>
          <a:spcPts val="6500"/>
        </a:spcBef>
        <a:spcAft>
          <a:spcPts val="0"/>
        </a:spcAft>
        <a:buClrTx/>
        <a:buSzPct val="82000"/>
        <a:buFontTx/>
        <a:buChar char="•"/>
        <a:tabLst/>
        <a:defRPr sz="5300" b="0" i="0" u="none" strike="noStrike" cap="none" spc="0" baseline="0">
          <a:solidFill>
            <a:srgbClr val="212733"/>
          </a:solidFill>
          <a:uFillTx/>
          <a:latin typeface="Helvetica"/>
          <a:ea typeface="Helvetica"/>
          <a:cs typeface="Helvetica"/>
          <a:sym typeface="Helvetica"/>
        </a:defRPr>
      </a:lvl8pPr>
      <a:lvl9pPr marL="6502796" marR="0" indent="-609996" algn="l" defTabSz="825500" latinLnBrk="0">
        <a:lnSpc>
          <a:spcPct val="100000"/>
        </a:lnSpc>
        <a:spcBef>
          <a:spcPts val="6500"/>
        </a:spcBef>
        <a:spcAft>
          <a:spcPts val="0"/>
        </a:spcAft>
        <a:buClrTx/>
        <a:buSzPct val="82000"/>
        <a:buFontTx/>
        <a:buChar char="•"/>
        <a:tabLst/>
        <a:defRPr sz="5300" b="0" i="0" u="none" strike="noStrike" cap="none" spc="0" baseline="0">
          <a:solidFill>
            <a:srgbClr val="212733"/>
          </a:solidFill>
          <a:uFillTx/>
          <a:latin typeface="Helvetica"/>
          <a:ea typeface="Helvetica"/>
          <a:cs typeface="Helvetica"/>
          <a:sym typeface="Helvetica"/>
        </a:defRPr>
      </a:lvl9pPr>
    </p:bodyStyle>
    <p:otherStyle>
      <a:lvl1pPr marL="0" marR="0" indent="0" algn="ctr" defTabSz="825500" latinLnBrk="0">
        <a:lnSpc>
          <a:spcPct val="100000"/>
        </a:lnSpc>
        <a:spcBef>
          <a:spcPts val="0"/>
        </a:spcBef>
        <a:spcAft>
          <a:spcPts val="0"/>
        </a:spcAft>
        <a:buClrTx/>
        <a:buSzTx/>
        <a:buFontTx/>
        <a:buNone/>
        <a:tabLst/>
        <a:defRPr sz="6000" b="0" i="0" u="none" strike="noStrike" cap="none" spc="0" baseline="0">
          <a:solidFill>
            <a:schemeClr val="tx1"/>
          </a:solidFill>
          <a:uFillTx/>
          <a:latin typeface="+mn-lt"/>
          <a:ea typeface="+mn-ea"/>
          <a:cs typeface="+mn-cs"/>
          <a:sym typeface="Helvetica"/>
        </a:defRPr>
      </a:lvl1pPr>
      <a:lvl2pPr marL="0" marR="0" indent="228600" algn="ctr" defTabSz="825500" latinLnBrk="0">
        <a:lnSpc>
          <a:spcPct val="100000"/>
        </a:lnSpc>
        <a:spcBef>
          <a:spcPts val="0"/>
        </a:spcBef>
        <a:spcAft>
          <a:spcPts val="0"/>
        </a:spcAft>
        <a:buClrTx/>
        <a:buSzTx/>
        <a:buFontTx/>
        <a:buNone/>
        <a:tabLst/>
        <a:defRPr sz="6000" b="0" i="0" u="none" strike="noStrike" cap="none" spc="0" baseline="0">
          <a:solidFill>
            <a:schemeClr val="tx1"/>
          </a:solidFill>
          <a:uFillTx/>
          <a:latin typeface="+mn-lt"/>
          <a:ea typeface="+mn-ea"/>
          <a:cs typeface="+mn-cs"/>
          <a:sym typeface="Helvetica"/>
        </a:defRPr>
      </a:lvl2pPr>
      <a:lvl3pPr marL="0" marR="0" indent="457200" algn="ctr" defTabSz="825500" latinLnBrk="0">
        <a:lnSpc>
          <a:spcPct val="100000"/>
        </a:lnSpc>
        <a:spcBef>
          <a:spcPts val="0"/>
        </a:spcBef>
        <a:spcAft>
          <a:spcPts val="0"/>
        </a:spcAft>
        <a:buClrTx/>
        <a:buSzTx/>
        <a:buFontTx/>
        <a:buNone/>
        <a:tabLst/>
        <a:defRPr sz="6000" b="0" i="0" u="none" strike="noStrike" cap="none" spc="0" baseline="0">
          <a:solidFill>
            <a:schemeClr val="tx1"/>
          </a:solidFill>
          <a:uFillTx/>
          <a:latin typeface="+mn-lt"/>
          <a:ea typeface="+mn-ea"/>
          <a:cs typeface="+mn-cs"/>
          <a:sym typeface="Helvetica"/>
        </a:defRPr>
      </a:lvl3pPr>
      <a:lvl4pPr marL="0" marR="0" indent="685800" algn="ctr" defTabSz="825500" latinLnBrk="0">
        <a:lnSpc>
          <a:spcPct val="100000"/>
        </a:lnSpc>
        <a:spcBef>
          <a:spcPts val="0"/>
        </a:spcBef>
        <a:spcAft>
          <a:spcPts val="0"/>
        </a:spcAft>
        <a:buClrTx/>
        <a:buSzTx/>
        <a:buFontTx/>
        <a:buNone/>
        <a:tabLst/>
        <a:defRPr sz="6000" b="0" i="0" u="none" strike="noStrike" cap="none" spc="0" baseline="0">
          <a:solidFill>
            <a:schemeClr val="tx1"/>
          </a:solidFill>
          <a:uFillTx/>
          <a:latin typeface="+mn-lt"/>
          <a:ea typeface="+mn-ea"/>
          <a:cs typeface="+mn-cs"/>
          <a:sym typeface="Helvetica"/>
        </a:defRPr>
      </a:lvl4pPr>
      <a:lvl5pPr marL="0" marR="0" indent="914400" algn="ctr" defTabSz="825500" latinLnBrk="0">
        <a:lnSpc>
          <a:spcPct val="100000"/>
        </a:lnSpc>
        <a:spcBef>
          <a:spcPts val="0"/>
        </a:spcBef>
        <a:spcAft>
          <a:spcPts val="0"/>
        </a:spcAft>
        <a:buClrTx/>
        <a:buSzTx/>
        <a:buFontTx/>
        <a:buNone/>
        <a:tabLst/>
        <a:defRPr sz="6000" b="0" i="0" u="none" strike="noStrike" cap="none" spc="0" baseline="0">
          <a:solidFill>
            <a:schemeClr val="tx1"/>
          </a:solidFill>
          <a:uFillTx/>
          <a:latin typeface="+mn-lt"/>
          <a:ea typeface="+mn-ea"/>
          <a:cs typeface="+mn-cs"/>
          <a:sym typeface="Helvetica"/>
        </a:defRPr>
      </a:lvl5pPr>
      <a:lvl6pPr marL="0" marR="0" indent="1143000" algn="ctr" defTabSz="825500" latinLnBrk="0">
        <a:lnSpc>
          <a:spcPct val="100000"/>
        </a:lnSpc>
        <a:spcBef>
          <a:spcPts val="0"/>
        </a:spcBef>
        <a:spcAft>
          <a:spcPts val="0"/>
        </a:spcAft>
        <a:buClrTx/>
        <a:buSzTx/>
        <a:buFontTx/>
        <a:buNone/>
        <a:tabLst/>
        <a:defRPr sz="6000" b="0" i="0" u="none" strike="noStrike" cap="none" spc="0" baseline="0">
          <a:solidFill>
            <a:schemeClr val="tx1"/>
          </a:solidFill>
          <a:uFillTx/>
          <a:latin typeface="+mn-lt"/>
          <a:ea typeface="+mn-ea"/>
          <a:cs typeface="+mn-cs"/>
          <a:sym typeface="Helvetica"/>
        </a:defRPr>
      </a:lvl6pPr>
      <a:lvl7pPr marL="0" marR="0" indent="1371600" algn="ctr" defTabSz="825500" latinLnBrk="0">
        <a:lnSpc>
          <a:spcPct val="100000"/>
        </a:lnSpc>
        <a:spcBef>
          <a:spcPts val="0"/>
        </a:spcBef>
        <a:spcAft>
          <a:spcPts val="0"/>
        </a:spcAft>
        <a:buClrTx/>
        <a:buSzTx/>
        <a:buFontTx/>
        <a:buNone/>
        <a:tabLst/>
        <a:defRPr sz="6000" b="0" i="0" u="none" strike="noStrike" cap="none" spc="0" baseline="0">
          <a:solidFill>
            <a:schemeClr val="tx1"/>
          </a:solidFill>
          <a:uFillTx/>
          <a:latin typeface="+mn-lt"/>
          <a:ea typeface="+mn-ea"/>
          <a:cs typeface="+mn-cs"/>
          <a:sym typeface="Helvetica"/>
        </a:defRPr>
      </a:lvl7pPr>
      <a:lvl8pPr marL="0" marR="0" indent="1600200" algn="ctr" defTabSz="825500" latinLnBrk="0">
        <a:lnSpc>
          <a:spcPct val="100000"/>
        </a:lnSpc>
        <a:spcBef>
          <a:spcPts val="0"/>
        </a:spcBef>
        <a:spcAft>
          <a:spcPts val="0"/>
        </a:spcAft>
        <a:buClrTx/>
        <a:buSzTx/>
        <a:buFontTx/>
        <a:buNone/>
        <a:tabLst/>
        <a:defRPr sz="6000" b="0" i="0" u="none" strike="noStrike" cap="none" spc="0" baseline="0">
          <a:solidFill>
            <a:schemeClr val="tx1"/>
          </a:solidFill>
          <a:uFillTx/>
          <a:latin typeface="+mn-lt"/>
          <a:ea typeface="+mn-ea"/>
          <a:cs typeface="+mn-cs"/>
          <a:sym typeface="Helvetica"/>
        </a:defRPr>
      </a:lvl8pPr>
      <a:lvl9pPr marL="0" marR="0" indent="1828800" algn="ctr" defTabSz="825500" latinLnBrk="0">
        <a:lnSpc>
          <a:spcPct val="100000"/>
        </a:lnSpc>
        <a:spcBef>
          <a:spcPts val="0"/>
        </a:spcBef>
        <a:spcAft>
          <a:spcPts val="0"/>
        </a:spcAft>
        <a:buClrTx/>
        <a:buSzTx/>
        <a:buFontTx/>
        <a:buNone/>
        <a:tabLst/>
        <a:defRPr sz="6000" b="0" i="0" u="none" strike="noStrike" cap="none" spc="0" baseline="0">
          <a:solidFill>
            <a:schemeClr val="tx1"/>
          </a:solidFill>
          <a:uFillTx/>
          <a:latin typeface="+mn-lt"/>
          <a:ea typeface="+mn-ea"/>
          <a:cs typeface="+mn-cs"/>
          <a:sym typeface="Helvetica"/>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svg"/><Relationship Id="rId3" Type="http://schemas.openxmlformats.org/officeDocument/2006/relationships/image" Target="../media/image6.svg"/><Relationship Id="rId7" Type="http://schemas.openxmlformats.org/officeDocument/2006/relationships/image" Target="../media/image10.svg"/><Relationship Id="rId12" Type="http://schemas.openxmlformats.org/officeDocument/2006/relationships/image" Target="../media/image15.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14.svg"/><Relationship Id="rId5" Type="http://schemas.openxmlformats.org/officeDocument/2006/relationships/image" Target="../media/image8.sv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sv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ext, businesscard&#10;&#10;Description automatically generated">
            <a:extLst>
              <a:ext uri="{FF2B5EF4-FFF2-40B4-BE49-F238E27FC236}">
                <a16:creationId xmlns:a16="http://schemas.microsoft.com/office/drawing/2014/main" id="{02658E08-0ABF-4906-9894-D6E6C709CF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24384000" cy="16243300"/>
          </a:xfrm>
          <a:prstGeom prst="rect">
            <a:avLst/>
          </a:prstGeom>
        </p:spPr>
      </p:pic>
      <p:sp>
        <p:nvSpPr>
          <p:cNvPr id="36" name="Shape 36"/>
          <p:cNvSpPr/>
          <p:nvPr/>
        </p:nvSpPr>
        <p:spPr>
          <a:xfrm>
            <a:off x="3023492" y="12076356"/>
            <a:ext cx="6095618" cy="567403"/>
          </a:xfrm>
          <a:prstGeom prst="roundRect">
            <a:avLst>
              <a:gd name="adj" fmla="val 0"/>
            </a:avLst>
          </a:prstGeom>
          <a:solidFill>
            <a:srgbClr val="FFFFFF">
              <a:alpha val="79762"/>
            </a:srgbClr>
          </a:solidFill>
          <a:ln w="12700">
            <a:miter lim="400000"/>
          </a:ln>
        </p:spPr>
        <p:txBody>
          <a:bodyPr lIns="0" tIns="0" rIns="0" bIns="0" anchor="ctr"/>
          <a:lstStyle/>
          <a:p>
            <a:pPr defTabSz="412750">
              <a:defRPr sz="1600">
                <a:solidFill>
                  <a:srgbClr val="FFFFFF"/>
                </a:solidFill>
                <a:latin typeface="Helvetica Neue Medium"/>
                <a:ea typeface="Helvetica Neue Medium"/>
                <a:cs typeface="Helvetica Neue Medium"/>
                <a:sym typeface="Helvetica Neue Medium"/>
              </a:defRPr>
            </a:pPr>
            <a:endParaRPr/>
          </a:p>
        </p:txBody>
      </p:sp>
      <p:sp>
        <p:nvSpPr>
          <p:cNvPr id="4" name="TextBox 3">
            <a:extLst>
              <a:ext uri="{FF2B5EF4-FFF2-40B4-BE49-F238E27FC236}">
                <a16:creationId xmlns:a16="http://schemas.microsoft.com/office/drawing/2014/main" id="{89FE50A6-840F-4316-B746-00C349D89300}"/>
              </a:ext>
            </a:extLst>
          </p:cNvPr>
          <p:cNvSpPr txBox="1"/>
          <p:nvPr/>
        </p:nvSpPr>
        <p:spPr>
          <a:xfrm>
            <a:off x="9720349" y="1090476"/>
            <a:ext cx="14802195" cy="2821925"/>
          </a:xfrm>
          <a:prstGeom prst="rect">
            <a:avLst/>
          </a:prstGeom>
          <a:solidFill>
            <a:srgbClr val="FFFFFF">
              <a:alpha val="50196"/>
            </a:srgb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5800" b="1" i="0" u="none" strike="noStrike" cap="none" spc="0" normalizeH="0" baseline="0" dirty="0">
                <a:ln>
                  <a:noFill/>
                </a:ln>
                <a:solidFill>
                  <a:schemeClr val="accent5"/>
                </a:solidFill>
                <a:effectLst/>
                <a:uFillTx/>
                <a:latin typeface="Gill Sans"/>
                <a:ea typeface="Gill Sans"/>
                <a:cs typeface="Gill Sans"/>
                <a:sym typeface="Gill Sans"/>
              </a:rPr>
              <a:t>Birkbeck OP R Training Day 2:</a:t>
            </a:r>
          </a:p>
          <a:p>
            <a:pPr marL="0" marR="0" indent="0" algn="ctr" defTabSz="584200" rtl="0" fontAlgn="auto" latinLnBrk="0" hangingPunct="0">
              <a:lnSpc>
                <a:spcPct val="100000"/>
              </a:lnSpc>
              <a:spcBef>
                <a:spcPts val="0"/>
              </a:spcBef>
              <a:spcAft>
                <a:spcPts val="0"/>
              </a:spcAft>
              <a:buClrTx/>
              <a:buSzTx/>
              <a:buFontTx/>
              <a:buNone/>
              <a:tabLst/>
            </a:pPr>
            <a:r>
              <a:rPr lang="en-US" b="1" dirty="0"/>
              <a:t>Doing research with R</a:t>
            </a:r>
          </a:p>
          <a:p>
            <a:pPr marL="0" marR="0" indent="0" algn="ctr" defTabSz="584200" rtl="0" fontAlgn="auto" latinLnBrk="0" hangingPunct="0">
              <a:lnSpc>
                <a:spcPct val="100000"/>
              </a:lnSpc>
              <a:spcBef>
                <a:spcPts val="0"/>
              </a:spcBef>
              <a:spcAft>
                <a:spcPts val="0"/>
              </a:spcAft>
              <a:buClrTx/>
              <a:buSzTx/>
              <a:buFontTx/>
              <a:buNone/>
              <a:tabLst/>
            </a:pPr>
            <a:r>
              <a:rPr kumimoji="0" lang="en-US" sz="5800" b="1" i="0" u="none" strike="noStrike" cap="none" spc="0" normalizeH="0" baseline="0" dirty="0">
                <a:ln>
                  <a:noFill/>
                </a:ln>
                <a:solidFill>
                  <a:schemeClr val="tx2">
                    <a:lumMod val="60000"/>
                    <a:lumOff val="40000"/>
                  </a:schemeClr>
                </a:solidFill>
                <a:effectLst/>
                <a:uFillTx/>
                <a:latin typeface="Gill Sans"/>
                <a:ea typeface="Gill Sans"/>
                <a:cs typeface="Gill Sans"/>
                <a:sym typeface="Gill Sans"/>
              </a:rPr>
              <a:t>3 May 2022</a:t>
            </a:r>
            <a:endParaRPr kumimoji="0" lang="en-GB" sz="5800" b="1" i="0" u="none" strike="noStrike" cap="none" spc="0" normalizeH="0" baseline="0" dirty="0">
              <a:ln>
                <a:noFill/>
              </a:ln>
              <a:solidFill>
                <a:schemeClr val="tx2">
                  <a:lumMod val="60000"/>
                  <a:lumOff val="40000"/>
                </a:schemeClr>
              </a:solidFill>
              <a:effectLst/>
              <a:uFillTx/>
              <a:latin typeface="Gill Sans"/>
              <a:ea typeface="Gill Sans"/>
              <a:cs typeface="Gill Sans"/>
              <a:sym typeface="Gill Sans"/>
            </a:endParaRPr>
          </a:p>
        </p:txBody>
      </p:sp>
      <p:sp>
        <p:nvSpPr>
          <p:cNvPr id="6" name="TextBox 5">
            <a:extLst>
              <a:ext uri="{FF2B5EF4-FFF2-40B4-BE49-F238E27FC236}">
                <a16:creationId xmlns:a16="http://schemas.microsoft.com/office/drawing/2014/main" id="{B5DB0811-A0E1-494D-84E8-7FF7B3893170}"/>
              </a:ext>
            </a:extLst>
          </p:cNvPr>
          <p:cNvSpPr txBox="1"/>
          <p:nvPr/>
        </p:nvSpPr>
        <p:spPr>
          <a:xfrm>
            <a:off x="9813152" y="11808322"/>
            <a:ext cx="14802195" cy="1929373"/>
          </a:xfrm>
          <a:prstGeom prst="rect">
            <a:avLst/>
          </a:prstGeom>
          <a:solidFill>
            <a:srgbClr val="FFFFFF">
              <a:alpha val="50196"/>
            </a:srgb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5800" i="1" u="none" strike="noStrike" cap="none" spc="0" normalizeH="0" baseline="0" dirty="0">
                <a:ln>
                  <a:noFill/>
                </a:ln>
                <a:solidFill>
                  <a:schemeClr val="accent5"/>
                </a:solidFill>
                <a:effectLst/>
                <a:uFillTx/>
                <a:latin typeface="Gill Sans"/>
                <a:ea typeface="Gill Sans"/>
                <a:cs typeface="Gill Sans"/>
                <a:sym typeface="Gill Sans"/>
              </a:rPr>
              <a:t>Thanks to RStudio Education </a:t>
            </a:r>
            <a:br>
              <a:rPr kumimoji="0" lang="en-US" sz="5800" i="1" u="none" strike="noStrike" cap="none" spc="0" normalizeH="0" baseline="0" dirty="0">
                <a:ln>
                  <a:noFill/>
                </a:ln>
                <a:solidFill>
                  <a:schemeClr val="accent5"/>
                </a:solidFill>
                <a:effectLst/>
                <a:uFillTx/>
                <a:latin typeface="Gill Sans"/>
                <a:ea typeface="Gill Sans"/>
                <a:cs typeface="Gill Sans"/>
                <a:sym typeface="Gill Sans"/>
              </a:rPr>
            </a:br>
            <a:r>
              <a:rPr kumimoji="0" lang="en-US" sz="5800" i="1" u="none" strike="noStrike" cap="none" spc="0" normalizeH="0" baseline="0" dirty="0">
                <a:ln>
                  <a:noFill/>
                </a:ln>
                <a:solidFill>
                  <a:schemeClr val="accent5"/>
                </a:solidFill>
                <a:effectLst/>
                <a:uFillTx/>
                <a:latin typeface="Gill Sans"/>
                <a:ea typeface="Gill Sans"/>
                <a:cs typeface="Gill Sans"/>
                <a:sym typeface="Gill Sans"/>
              </a:rPr>
              <a:t>for many of the slides!</a:t>
            </a:r>
          </a:p>
        </p:txBody>
      </p:sp>
    </p:spTree>
    <p:extLst>
      <p:ext uri="{BB962C8B-B14F-4D97-AF65-F5344CB8AC3E}">
        <p14:creationId xmlns:p14="http://schemas.microsoft.com/office/powerpoint/2010/main" val="1005910225"/>
      </p:ext>
    </p:extLst>
  </p:cSld>
  <p:clrMapOvr>
    <a:masterClrMapping/>
  </p:clrMapOvr>
  <p:transition spd="med" advClick="0" advTm="10000"/>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path" presetSubtype="0" fill="hold" nodeType="clickEffect">
                                  <p:stCondLst>
                                    <p:cond delay="0"/>
                                  </p:stCondLst>
                                  <p:childTnLst>
                                    <p:animMotion origin="layout" path="M 0.000000 0.000000 L 0.249963 0.000000" pathEditMode="relative">
                                      <p:cBhvr>
                                        <p:cTn id="6" dur="15000" fill="hold"/>
                                        <p:tgtEl>
                                          <p:spTgt spid="36"/>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2" name="Shape 482"/>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10</a:t>
            </a:fld>
            <a:endParaRPr/>
          </a:p>
        </p:txBody>
      </p:sp>
      <p:grpSp>
        <p:nvGrpSpPr>
          <p:cNvPr id="485" name="Group 485"/>
          <p:cNvGrpSpPr/>
          <p:nvPr/>
        </p:nvGrpSpPr>
        <p:grpSpPr>
          <a:xfrm>
            <a:off x="2041164" y="3525557"/>
            <a:ext cx="7197036" cy="7946320"/>
            <a:chOff x="0" y="0"/>
            <a:chExt cx="7197034" cy="7946319"/>
          </a:xfrm>
        </p:grpSpPr>
        <p:pic>
          <p:nvPicPr>
            <p:cNvPr id="483" name="R-logo.001.png"/>
            <p:cNvPicPr>
              <a:picLocks noChangeAspect="1"/>
            </p:cNvPicPr>
            <p:nvPr/>
          </p:nvPicPr>
          <p:blipFill>
            <a:blip r:embed="rId2"/>
            <a:srcRect l="3004" t="18912" r="54323" b="19729"/>
            <a:stretch>
              <a:fillRect/>
            </a:stretch>
          </p:blipFill>
          <p:spPr>
            <a:xfrm>
              <a:off x="0" y="0"/>
              <a:ext cx="7197035" cy="5821098"/>
            </a:xfrm>
            <a:prstGeom prst="rect">
              <a:avLst/>
            </a:prstGeom>
            <a:ln w="12700" cap="flat">
              <a:noFill/>
              <a:miter lim="400000"/>
            </a:ln>
            <a:effectLst/>
          </p:spPr>
        </p:pic>
        <p:sp>
          <p:nvSpPr>
            <p:cNvPr id="484" name="Shape 484"/>
            <p:cNvSpPr txBox="1"/>
            <p:nvPr/>
          </p:nvSpPr>
          <p:spPr>
            <a:xfrm>
              <a:off x="364653" y="6099871"/>
              <a:ext cx="6467625" cy="184644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rmAutofit/>
            </a:bodyPr>
            <a:lstStyle>
              <a:lvl1pPr>
                <a:defRPr sz="9800">
                  <a:latin typeface="Helvetica"/>
                  <a:ea typeface="Helvetica"/>
                  <a:cs typeface="Helvetica"/>
                  <a:sym typeface="Helvetica"/>
                </a:defRPr>
              </a:lvl1pPr>
            </a:lstStyle>
            <a:p>
              <a:r>
                <a:t>A language</a:t>
              </a:r>
            </a:p>
          </p:txBody>
        </p:sp>
      </p:grpSp>
      <p:grpSp>
        <p:nvGrpSpPr>
          <p:cNvPr id="488" name="Group 488"/>
          <p:cNvGrpSpPr/>
          <p:nvPr/>
        </p:nvGrpSpPr>
        <p:grpSpPr>
          <a:xfrm>
            <a:off x="11765875" y="4579783"/>
            <a:ext cx="10576961" cy="6892094"/>
            <a:chOff x="0" y="0"/>
            <a:chExt cx="10576959" cy="6892092"/>
          </a:xfrm>
        </p:grpSpPr>
        <p:pic>
          <p:nvPicPr>
            <p:cNvPr id="486" name="RStudio-Logo-All-Blue.png"/>
            <p:cNvPicPr>
              <a:picLocks noChangeAspect="1"/>
            </p:cNvPicPr>
            <p:nvPr/>
          </p:nvPicPr>
          <p:blipFill>
            <a:blip r:embed="rId3"/>
            <a:stretch>
              <a:fillRect/>
            </a:stretch>
          </p:blipFill>
          <p:spPr>
            <a:xfrm>
              <a:off x="0" y="0"/>
              <a:ext cx="10576960" cy="3712513"/>
            </a:xfrm>
            <a:prstGeom prst="rect">
              <a:avLst/>
            </a:prstGeom>
            <a:ln w="12700" cap="flat">
              <a:noFill/>
              <a:miter lim="400000"/>
            </a:ln>
            <a:effectLst/>
          </p:spPr>
        </p:pic>
        <p:sp>
          <p:nvSpPr>
            <p:cNvPr id="487" name="Shape 487"/>
            <p:cNvSpPr txBox="1"/>
            <p:nvPr/>
          </p:nvSpPr>
          <p:spPr>
            <a:xfrm>
              <a:off x="671303" y="5045645"/>
              <a:ext cx="9234353" cy="184644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rmAutofit/>
            </a:bodyPr>
            <a:lstStyle>
              <a:lvl1pPr>
                <a:defRPr sz="9800">
                  <a:latin typeface="Helvetica"/>
                  <a:ea typeface="Helvetica"/>
                  <a:cs typeface="Helvetica"/>
                  <a:sym typeface="Helvetica"/>
                </a:defRPr>
              </a:lvl1pPr>
            </a:lstStyle>
            <a:p>
              <a:r>
                <a:t>Writing software</a:t>
              </a:r>
            </a:p>
          </p:txBody>
        </p:sp>
      </p:gr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1BD8D0-0289-42FA-BDEB-7EB568EE7DE4}"/>
              </a:ext>
            </a:extLst>
          </p:cNvPr>
          <p:cNvSpPr>
            <a:spLocks noGrp="1"/>
          </p:cNvSpPr>
          <p:nvPr>
            <p:ph type="title"/>
          </p:nvPr>
        </p:nvSpPr>
        <p:spPr/>
        <p:txBody>
          <a:bodyPr/>
          <a:lstStyle/>
          <a:p>
            <a:endParaRPr lang="en-GB" dirty="0"/>
          </a:p>
        </p:txBody>
      </p:sp>
      <p:sp>
        <p:nvSpPr>
          <p:cNvPr id="3" name="Text Placeholder 2">
            <a:extLst>
              <a:ext uri="{FF2B5EF4-FFF2-40B4-BE49-F238E27FC236}">
                <a16:creationId xmlns:a16="http://schemas.microsoft.com/office/drawing/2014/main" id="{BA8CDD05-A930-4895-8FBD-96EBC3597CF4}"/>
              </a:ext>
            </a:extLst>
          </p:cNvPr>
          <p:cNvSpPr>
            <a:spLocks noGrp="1"/>
          </p:cNvSpPr>
          <p:nvPr>
            <p:ph type="body" sz="half" idx="1"/>
          </p:nvPr>
        </p:nvSpPr>
        <p:spPr/>
        <p:txBody>
          <a:bodyPr/>
          <a:lstStyle/>
          <a:p>
            <a:endParaRPr lang="en-GB"/>
          </a:p>
        </p:txBody>
      </p:sp>
      <p:pic>
        <p:nvPicPr>
          <p:cNvPr id="5" name="Picture 4">
            <a:extLst>
              <a:ext uri="{FF2B5EF4-FFF2-40B4-BE49-F238E27FC236}">
                <a16:creationId xmlns:a16="http://schemas.microsoft.com/office/drawing/2014/main" id="{66416D4D-25B4-48A2-B3A6-9A6F3FA54E77}"/>
              </a:ext>
            </a:extLst>
          </p:cNvPr>
          <p:cNvPicPr>
            <a:picLocks noChangeAspect="1"/>
          </p:cNvPicPr>
          <p:nvPr/>
        </p:nvPicPr>
        <p:blipFill>
          <a:blip r:embed="rId2"/>
          <a:stretch>
            <a:fillRect/>
          </a:stretch>
        </p:blipFill>
        <p:spPr>
          <a:xfrm>
            <a:off x="42863" y="357187"/>
            <a:ext cx="24411477" cy="13001626"/>
          </a:xfrm>
          <a:prstGeom prst="rect">
            <a:avLst/>
          </a:prstGeom>
        </p:spPr>
      </p:pic>
    </p:spTree>
    <p:extLst>
      <p:ext uri="{BB962C8B-B14F-4D97-AF65-F5344CB8AC3E}">
        <p14:creationId xmlns:p14="http://schemas.microsoft.com/office/powerpoint/2010/main" val="1852019097"/>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5" name="Shape 615"/>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12</a:t>
            </a:fld>
            <a:endParaRPr/>
          </a:p>
        </p:txBody>
      </p:sp>
      <p:sp>
        <p:nvSpPr>
          <p:cNvPr id="616" name="Shape 616"/>
          <p:cNvSpPr txBox="1"/>
          <p:nvPr/>
        </p:nvSpPr>
        <p:spPr>
          <a:xfrm>
            <a:off x="4025134" y="486187"/>
            <a:ext cx="16368497" cy="23968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defRPr sz="10000">
                <a:latin typeface="Helvetica"/>
                <a:ea typeface="Helvetica"/>
                <a:cs typeface="Helvetica"/>
                <a:sym typeface="Helvetica"/>
              </a:defRPr>
            </a:lvl1pPr>
          </a:lstStyle>
          <a:p>
            <a:r>
              <a:t>R Markdown</a:t>
            </a:r>
          </a:p>
        </p:txBody>
      </p:sp>
      <p:sp>
        <p:nvSpPr>
          <p:cNvPr id="617" name="Shape 617"/>
          <p:cNvSpPr txBox="1"/>
          <p:nvPr/>
        </p:nvSpPr>
        <p:spPr>
          <a:xfrm>
            <a:off x="3199300" y="2425100"/>
            <a:ext cx="18020166" cy="188298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lnSpcReduction="10000"/>
          </a:bodyPr>
          <a:lstStyle>
            <a:lvl1pPr>
              <a:defRPr sz="6000">
                <a:latin typeface="Helvetica"/>
                <a:ea typeface="Helvetica"/>
                <a:cs typeface="Helvetica"/>
                <a:sym typeface="Helvetica"/>
              </a:defRPr>
            </a:lvl1pPr>
          </a:lstStyle>
          <a:p>
            <a:r>
              <a:rPr dirty="0"/>
              <a:t>An authoring format for Data Science.</a:t>
            </a:r>
            <a:endParaRPr lang="en-US" dirty="0"/>
          </a:p>
          <a:p>
            <a:r>
              <a:rPr lang="en-GB" dirty="0">
                <a:solidFill>
                  <a:schemeClr val="accent6"/>
                </a:solidFill>
              </a:rPr>
              <a:t>Code, output and interpretation in one place.</a:t>
            </a:r>
            <a:endParaRPr dirty="0">
              <a:solidFill>
                <a:schemeClr val="accent6"/>
              </a:solidFill>
            </a:endParaRPr>
          </a:p>
        </p:txBody>
      </p:sp>
      <p:grpSp>
        <p:nvGrpSpPr>
          <p:cNvPr id="620" name="Group 620"/>
          <p:cNvGrpSpPr/>
          <p:nvPr/>
        </p:nvGrpSpPr>
        <p:grpSpPr>
          <a:xfrm>
            <a:off x="4815743" y="5324011"/>
            <a:ext cx="9359901" cy="6263647"/>
            <a:chOff x="0" y="0"/>
            <a:chExt cx="9359900" cy="6263645"/>
          </a:xfrm>
        </p:grpSpPr>
        <p:pic>
          <p:nvPicPr>
            <p:cNvPr id="618" name="Screen Shot 2017-07-05 at 2.55.19 PM.png"/>
            <p:cNvPicPr>
              <a:picLocks noChangeAspect="1"/>
            </p:cNvPicPr>
            <p:nvPr/>
          </p:nvPicPr>
          <p:blipFill>
            <a:blip r:embed="rId2"/>
            <a:srcRect l="5530" t="19715" r="5530" b="9305"/>
            <a:stretch>
              <a:fillRect/>
            </a:stretch>
          </p:blipFill>
          <p:spPr>
            <a:xfrm>
              <a:off x="0" y="0"/>
              <a:ext cx="9359900" cy="6263646"/>
            </a:xfrm>
            <a:prstGeom prst="rect">
              <a:avLst/>
            </a:prstGeom>
            <a:ln w="50800" cap="flat">
              <a:solidFill>
                <a:srgbClr val="000000"/>
              </a:solidFill>
              <a:prstDash val="solid"/>
              <a:miter lim="400000"/>
            </a:ln>
            <a:effectLst>
              <a:outerShdw blurRad="165100" dist="63500" dir="5400000" rotWithShape="0">
                <a:srgbClr val="000000">
                  <a:alpha val="50000"/>
                </a:srgbClr>
              </a:outerShdw>
            </a:effectLst>
          </p:spPr>
        </p:pic>
        <p:pic>
          <p:nvPicPr>
            <p:cNvPr id="619" name="Screen Shot 2017-07-05 at 3.09.22 PM.png"/>
            <p:cNvPicPr>
              <a:picLocks noChangeAspect="1"/>
            </p:cNvPicPr>
            <p:nvPr/>
          </p:nvPicPr>
          <p:blipFill>
            <a:blip r:embed="rId3"/>
            <a:srcRect l="6416" t="29269" r="47324" b="63975"/>
            <a:stretch>
              <a:fillRect/>
            </a:stretch>
          </p:blipFill>
          <p:spPr>
            <a:xfrm>
              <a:off x="100557" y="853164"/>
              <a:ext cx="4860054" cy="595100"/>
            </a:xfrm>
            <a:prstGeom prst="rect">
              <a:avLst/>
            </a:prstGeom>
            <a:ln w="12700" cap="flat">
              <a:noFill/>
              <a:miter lim="400000"/>
            </a:ln>
            <a:effectLst/>
          </p:spPr>
        </p:pic>
      </p:grpSp>
      <p:grpSp>
        <p:nvGrpSpPr>
          <p:cNvPr id="623" name="Group 623"/>
          <p:cNvGrpSpPr/>
          <p:nvPr/>
        </p:nvGrpSpPr>
        <p:grpSpPr>
          <a:xfrm>
            <a:off x="4913235" y="6175181"/>
            <a:ext cx="4866237" cy="4903633"/>
            <a:chOff x="0" y="0"/>
            <a:chExt cx="4866236" cy="4903632"/>
          </a:xfrm>
        </p:grpSpPr>
        <p:pic>
          <p:nvPicPr>
            <p:cNvPr id="621" name="Screen Shot 2017-07-05 at 2.55.19 PM.png"/>
            <p:cNvPicPr>
              <a:picLocks noChangeAspect="1"/>
            </p:cNvPicPr>
            <p:nvPr/>
          </p:nvPicPr>
          <p:blipFill>
            <a:blip r:embed="rId2"/>
            <a:srcRect l="6427" t="29423" r="47348" b="15049"/>
            <a:stretch>
              <a:fillRect/>
            </a:stretch>
          </p:blipFill>
          <p:spPr>
            <a:xfrm>
              <a:off x="0" y="3559"/>
              <a:ext cx="4864590" cy="4900074"/>
            </a:xfrm>
            <a:prstGeom prst="rect">
              <a:avLst/>
            </a:prstGeom>
            <a:ln w="12700" cap="flat">
              <a:noFill/>
              <a:miter lim="400000"/>
            </a:ln>
            <a:effectLst/>
          </p:spPr>
        </p:pic>
        <p:pic>
          <p:nvPicPr>
            <p:cNvPr id="622" name="Screen Shot 2017-07-05 at 3.09.22 PM.png"/>
            <p:cNvPicPr>
              <a:picLocks noChangeAspect="1"/>
            </p:cNvPicPr>
            <p:nvPr/>
          </p:nvPicPr>
          <p:blipFill>
            <a:blip r:embed="rId3"/>
            <a:srcRect l="6416" t="29269" r="47324" b="63975"/>
            <a:stretch>
              <a:fillRect/>
            </a:stretch>
          </p:blipFill>
          <p:spPr>
            <a:xfrm>
              <a:off x="6183" y="0"/>
              <a:ext cx="4860054" cy="595099"/>
            </a:xfrm>
            <a:prstGeom prst="rect">
              <a:avLst/>
            </a:prstGeom>
            <a:ln w="12700" cap="flat">
              <a:noFill/>
              <a:miter lim="400000"/>
            </a:ln>
            <a:effectLst/>
          </p:spPr>
        </p:pic>
      </p:grpSp>
      <p:sp>
        <p:nvSpPr>
          <p:cNvPr id="624" name="Shape 624"/>
          <p:cNvSpPr/>
          <p:nvPr/>
        </p:nvSpPr>
        <p:spPr>
          <a:xfrm>
            <a:off x="12152090" y="9816404"/>
            <a:ext cx="7450933" cy="1771254"/>
          </a:xfrm>
          <a:custGeom>
            <a:avLst/>
            <a:gdLst/>
            <a:ahLst/>
            <a:cxnLst>
              <a:cxn ang="0">
                <a:pos x="wd2" y="hd2"/>
              </a:cxn>
              <a:cxn ang="5400000">
                <a:pos x="wd2" y="hd2"/>
              </a:cxn>
              <a:cxn ang="10800000">
                <a:pos x="wd2" y="hd2"/>
              </a:cxn>
              <a:cxn ang="16200000">
                <a:pos x="wd2" y="hd2"/>
              </a:cxn>
            </a:cxnLst>
            <a:rect l="0" t="0" r="r" b="b"/>
            <a:pathLst>
              <a:path w="21600" h="21600" extrusionOk="0">
                <a:moveTo>
                  <a:pt x="10446" y="0"/>
                </a:moveTo>
                <a:cubicBezTo>
                  <a:pt x="10350" y="0"/>
                  <a:pt x="10262" y="111"/>
                  <a:pt x="10183" y="290"/>
                </a:cubicBezTo>
                <a:lnTo>
                  <a:pt x="0" y="557"/>
                </a:lnTo>
                <a:lnTo>
                  <a:pt x="9892" y="4177"/>
                </a:lnTo>
                <a:lnTo>
                  <a:pt x="9892" y="19272"/>
                </a:lnTo>
                <a:cubicBezTo>
                  <a:pt x="9892" y="20559"/>
                  <a:pt x="10140" y="21600"/>
                  <a:pt x="10446" y="21600"/>
                </a:cubicBezTo>
                <a:lnTo>
                  <a:pt x="21047" y="21600"/>
                </a:lnTo>
                <a:cubicBezTo>
                  <a:pt x="21352" y="21600"/>
                  <a:pt x="21600" y="20559"/>
                  <a:pt x="21600" y="19272"/>
                </a:cubicBezTo>
                <a:lnTo>
                  <a:pt x="21600" y="2328"/>
                </a:lnTo>
                <a:cubicBezTo>
                  <a:pt x="21600" y="1041"/>
                  <a:pt x="21352" y="0"/>
                  <a:pt x="21047" y="0"/>
                </a:cubicBezTo>
                <a:lnTo>
                  <a:pt x="10446" y="0"/>
                </a:lnTo>
                <a:close/>
              </a:path>
            </a:pathLst>
          </a:custGeom>
          <a:solidFill>
            <a:srgbClr val="97BA79">
              <a:alpha val="10000"/>
            </a:srgbClr>
          </a:solidFill>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lvl1pPr>
              <a:defRPr sz="3800" b="1">
                <a:solidFill>
                  <a:srgbClr val="FFFFFF"/>
                </a:solidFill>
                <a:latin typeface="Helvetica"/>
                <a:ea typeface="Helvetica"/>
                <a:cs typeface="Helvetica"/>
                <a:sym typeface="Helvetica"/>
              </a:defRPr>
            </a:lvl1pPr>
          </a:lstStyle>
          <a:p>
            <a:r>
              <a:t>Click on .Rmd file to open notebook</a:t>
            </a:r>
          </a:p>
        </p:txBody>
      </p:sp>
      <p:grpSp>
        <p:nvGrpSpPr>
          <p:cNvPr id="630" name="Group 630"/>
          <p:cNvGrpSpPr/>
          <p:nvPr/>
        </p:nvGrpSpPr>
        <p:grpSpPr>
          <a:xfrm>
            <a:off x="7292199" y="4420475"/>
            <a:ext cx="7994547" cy="8055433"/>
            <a:chOff x="0" y="0"/>
            <a:chExt cx="7994546" cy="8055432"/>
          </a:xfrm>
        </p:grpSpPr>
        <p:pic>
          <p:nvPicPr>
            <p:cNvPr id="625" name="Screen Shot 2017-07-05 at 3.09.22 PM.png"/>
            <p:cNvPicPr>
              <a:picLocks noChangeAspect="1"/>
            </p:cNvPicPr>
            <p:nvPr/>
          </p:nvPicPr>
          <p:blipFill>
            <a:blip r:embed="rId3"/>
            <a:srcRect l="6416" t="29335" r="47324" b="15077"/>
            <a:stretch>
              <a:fillRect/>
            </a:stretch>
          </p:blipFill>
          <p:spPr>
            <a:xfrm>
              <a:off x="0" y="0"/>
              <a:ext cx="7994547" cy="8055433"/>
            </a:xfrm>
            <a:prstGeom prst="rect">
              <a:avLst/>
            </a:prstGeom>
            <a:ln w="25400" cap="flat">
              <a:solidFill>
                <a:srgbClr val="919191"/>
              </a:solidFill>
              <a:prstDash val="solid"/>
              <a:miter lim="400000"/>
            </a:ln>
            <a:effectLst/>
          </p:spPr>
        </p:pic>
        <p:grpSp>
          <p:nvGrpSpPr>
            <p:cNvPr id="628" name="Group 628"/>
            <p:cNvGrpSpPr/>
            <p:nvPr/>
          </p:nvGrpSpPr>
          <p:grpSpPr>
            <a:xfrm>
              <a:off x="7235466" y="3524365"/>
              <a:ext cx="441742" cy="251445"/>
              <a:chOff x="0" y="0"/>
              <a:chExt cx="441740" cy="251444"/>
            </a:xfrm>
          </p:grpSpPr>
          <p:sp>
            <p:nvSpPr>
              <p:cNvPr id="626" name="Shape 626"/>
              <p:cNvSpPr/>
              <p:nvPr/>
            </p:nvSpPr>
            <p:spPr>
              <a:xfrm>
                <a:off x="0" y="0"/>
                <a:ext cx="441741" cy="251445"/>
              </a:xfrm>
              <a:prstGeom prst="roundRect">
                <a:avLst>
                  <a:gd name="adj" fmla="val 33957"/>
                </a:avLst>
              </a:prstGeom>
              <a:solidFill>
                <a:srgbClr val="A6AAA9"/>
              </a:solidFill>
              <a:ln w="9525" cap="flat">
                <a:solidFill>
                  <a:srgbClr val="919191"/>
                </a:solidFill>
                <a:prstDash val="solid"/>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a:p>
            </p:txBody>
          </p:sp>
          <p:sp>
            <p:nvSpPr>
              <p:cNvPr id="627" name="Shape 627"/>
              <p:cNvSpPr/>
              <p:nvPr/>
            </p:nvSpPr>
            <p:spPr>
              <a:xfrm rot="5427224">
                <a:off x="150521" y="77551"/>
                <a:ext cx="192261" cy="9711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007600"/>
              </a:solidFill>
              <a:ln w="254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a:p>
            </p:txBody>
          </p:sp>
        </p:grpSp>
        <p:sp>
          <p:nvSpPr>
            <p:cNvPr id="629" name="Shape 629"/>
            <p:cNvSpPr/>
            <p:nvPr/>
          </p:nvSpPr>
          <p:spPr>
            <a:xfrm>
              <a:off x="800144" y="3855544"/>
              <a:ext cx="163960" cy="676557"/>
            </a:xfrm>
            <a:prstGeom prst="rect">
              <a:avLst/>
            </a:prstGeom>
            <a:solidFill>
              <a:srgbClr val="008F00"/>
            </a:solidFill>
            <a:ln w="254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a:p>
          </p:txBody>
        </p:sp>
      </p:grpSp>
      <p:sp>
        <p:nvSpPr>
          <p:cNvPr id="631" name="Shape 631"/>
          <p:cNvSpPr/>
          <p:nvPr/>
        </p:nvSpPr>
        <p:spPr>
          <a:xfrm>
            <a:off x="12384659" y="5228599"/>
            <a:ext cx="4436491" cy="2745835"/>
          </a:xfrm>
          <a:custGeom>
            <a:avLst/>
            <a:gdLst/>
            <a:ahLst/>
            <a:cxnLst>
              <a:cxn ang="0">
                <a:pos x="wd2" y="hd2"/>
              </a:cxn>
              <a:cxn ang="5400000">
                <a:pos x="wd2" y="hd2"/>
              </a:cxn>
              <a:cxn ang="10800000">
                <a:pos x="wd2" y="hd2"/>
              </a:cxn>
              <a:cxn ang="16200000">
                <a:pos x="wd2" y="hd2"/>
              </a:cxn>
            </a:cxnLst>
            <a:rect l="0" t="0" r="r" b="b"/>
            <a:pathLst>
              <a:path w="21600" h="21600" extrusionOk="0">
                <a:moveTo>
                  <a:pt x="10086" y="0"/>
                </a:moveTo>
                <a:cubicBezTo>
                  <a:pt x="9771" y="0"/>
                  <a:pt x="9515" y="628"/>
                  <a:pt x="9515" y="1403"/>
                </a:cubicBezTo>
                <a:lnTo>
                  <a:pt x="9515" y="12275"/>
                </a:lnTo>
                <a:lnTo>
                  <a:pt x="0" y="21600"/>
                </a:lnTo>
                <a:lnTo>
                  <a:pt x="9966" y="14413"/>
                </a:lnTo>
                <a:cubicBezTo>
                  <a:pt x="10005" y="14433"/>
                  <a:pt x="10045" y="14445"/>
                  <a:pt x="10086" y="14445"/>
                </a:cubicBezTo>
                <a:lnTo>
                  <a:pt x="21029" y="14445"/>
                </a:lnTo>
                <a:cubicBezTo>
                  <a:pt x="21344" y="14445"/>
                  <a:pt x="21600" y="13817"/>
                  <a:pt x="21600" y="13042"/>
                </a:cubicBezTo>
                <a:lnTo>
                  <a:pt x="21600" y="1403"/>
                </a:lnTo>
                <a:cubicBezTo>
                  <a:pt x="21600" y="628"/>
                  <a:pt x="21344" y="0"/>
                  <a:pt x="21029" y="0"/>
                </a:cubicBezTo>
                <a:lnTo>
                  <a:pt x="10086" y="0"/>
                </a:lnTo>
                <a:close/>
              </a:path>
            </a:pathLst>
          </a:custGeom>
          <a:solidFill>
            <a:srgbClr val="C0C0C0"/>
          </a:solidFill>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360000" rIns="324000" bIns="71437" anchor="t"/>
          <a:lstStyle>
            <a:lvl1pPr>
              <a:lnSpc>
                <a:spcPct val="80000"/>
              </a:lnSpc>
              <a:defRPr sz="4000" b="1">
                <a:solidFill>
                  <a:srgbClr val="FFFFFF"/>
                </a:solidFill>
                <a:latin typeface="Helvetica"/>
                <a:ea typeface="Helvetica"/>
                <a:cs typeface="Helvetica"/>
                <a:sym typeface="Helvetica"/>
              </a:defRPr>
            </a:lvl1pPr>
          </a:lstStyle>
          <a:p>
            <a:pPr algn="r"/>
            <a:r>
              <a:rPr sz="2600" dirty="0"/>
              <a:t>Code goes </a:t>
            </a:r>
            <a:br>
              <a:rPr lang="en-US" sz="2600" dirty="0"/>
            </a:br>
            <a:r>
              <a:rPr sz="2600" dirty="0"/>
              <a:t>in a chunk</a:t>
            </a:r>
            <a:r>
              <a:rPr lang="en-US" sz="2600" dirty="0"/>
              <a:t> </a:t>
            </a:r>
          </a:p>
          <a:p>
            <a:pPr algn="r"/>
            <a:r>
              <a:rPr lang="en-US" sz="2600" dirty="0">
                <a:solidFill>
                  <a:schemeClr val="accent5"/>
                </a:solidFill>
              </a:rPr>
              <a:t>(```{r} to ```)</a:t>
            </a:r>
            <a:endParaRPr sz="2600" dirty="0">
              <a:solidFill>
                <a:schemeClr val="accent5"/>
              </a:solidFill>
            </a:endParaRPr>
          </a:p>
        </p:txBody>
      </p:sp>
      <p:sp>
        <p:nvSpPr>
          <p:cNvPr id="632" name="Shape 632"/>
          <p:cNvSpPr/>
          <p:nvPr/>
        </p:nvSpPr>
        <p:spPr>
          <a:xfrm>
            <a:off x="15166746" y="7678142"/>
            <a:ext cx="3483197" cy="1388044"/>
          </a:xfrm>
          <a:custGeom>
            <a:avLst/>
            <a:gdLst/>
            <a:ahLst/>
            <a:cxnLst>
              <a:cxn ang="0">
                <a:pos x="wd2" y="hd2"/>
              </a:cxn>
              <a:cxn ang="5400000">
                <a:pos x="wd2" y="hd2"/>
              </a:cxn>
              <a:cxn ang="10800000">
                <a:pos x="wd2" y="hd2"/>
              </a:cxn>
              <a:cxn ang="16200000">
                <a:pos x="wd2" y="hd2"/>
              </a:cxn>
            </a:cxnLst>
            <a:rect l="0" t="0" r="r" b="b"/>
            <a:pathLst>
              <a:path w="21600" h="21600" extrusionOk="0">
                <a:moveTo>
                  <a:pt x="3563" y="0"/>
                </a:moveTo>
                <a:cubicBezTo>
                  <a:pt x="3068" y="0"/>
                  <a:pt x="2668" y="882"/>
                  <a:pt x="2668" y="1971"/>
                </a:cubicBezTo>
                <a:lnTo>
                  <a:pt x="2668" y="4520"/>
                </a:lnTo>
                <a:lnTo>
                  <a:pt x="0" y="6159"/>
                </a:lnTo>
                <a:lnTo>
                  <a:pt x="2668" y="7798"/>
                </a:lnTo>
                <a:lnTo>
                  <a:pt x="2668" y="19629"/>
                </a:lnTo>
                <a:cubicBezTo>
                  <a:pt x="2668" y="20718"/>
                  <a:pt x="3068" y="21600"/>
                  <a:pt x="3563" y="21600"/>
                </a:cubicBezTo>
                <a:lnTo>
                  <a:pt x="20705" y="21600"/>
                </a:lnTo>
                <a:cubicBezTo>
                  <a:pt x="21200" y="21600"/>
                  <a:pt x="21600" y="20718"/>
                  <a:pt x="21600" y="19629"/>
                </a:cubicBezTo>
                <a:lnTo>
                  <a:pt x="21600" y="1971"/>
                </a:lnTo>
                <a:cubicBezTo>
                  <a:pt x="21600" y="882"/>
                  <a:pt x="21200" y="0"/>
                  <a:pt x="20705" y="0"/>
                </a:cubicBezTo>
                <a:lnTo>
                  <a:pt x="3563" y="0"/>
                </a:lnTo>
                <a:close/>
              </a:path>
            </a:pathLst>
          </a:custGeom>
          <a:solidFill>
            <a:srgbClr val="919191"/>
          </a:solidFill>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lvl1pPr>
              <a:defRPr sz="4000" b="1">
                <a:solidFill>
                  <a:srgbClr val="FFFFFF"/>
                </a:solidFill>
                <a:latin typeface="Helvetica"/>
                <a:ea typeface="Helvetica"/>
                <a:cs typeface="Helvetica"/>
                <a:sym typeface="Helvetica"/>
              </a:defRPr>
            </a:lvl1pPr>
          </a:lstStyle>
          <a:p>
            <a:pPr algn="r"/>
            <a:r>
              <a:rPr sz="2600" dirty="0"/>
              <a:t>Click to run code </a:t>
            </a:r>
            <a:br>
              <a:rPr lang="en-US" sz="2600" dirty="0"/>
            </a:br>
            <a:r>
              <a:rPr sz="2600" dirty="0"/>
              <a:t>in chunk</a:t>
            </a:r>
          </a:p>
        </p:txBody>
      </p:sp>
      <p:grpSp>
        <p:nvGrpSpPr>
          <p:cNvPr id="635" name="Group 635"/>
          <p:cNvGrpSpPr/>
          <p:nvPr/>
        </p:nvGrpSpPr>
        <p:grpSpPr>
          <a:xfrm>
            <a:off x="4914303" y="4404779"/>
            <a:ext cx="2386759" cy="8098451"/>
            <a:chOff x="0" y="0"/>
            <a:chExt cx="2386757" cy="8098449"/>
          </a:xfrm>
        </p:grpSpPr>
        <p:sp>
          <p:nvSpPr>
            <p:cNvPr id="633" name="Shape 633"/>
            <p:cNvSpPr/>
            <p:nvPr/>
          </p:nvSpPr>
          <p:spPr>
            <a:xfrm>
              <a:off x="9752" y="0"/>
              <a:ext cx="2377006" cy="8098450"/>
            </a:xfrm>
            <a:custGeom>
              <a:avLst/>
              <a:gdLst/>
              <a:ahLst/>
              <a:cxnLst>
                <a:cxn ang="0">
                  <a:pos x="wd2" y="hd2"/>
                </a:cxn>
                <a:cxn ang="5400000">
                  <a:pos x="wd2" y="hd2"/>
                </a:cxn>
                <a:cxn ang="10800000">
                  <a:pos x="wd2" y="hd2"/>
                </a:cxn>
                <a:cxn ang="16200000">
                  <a:pos x="wd2" y="hd2"/>
                </a:cxn>
              </a:cxnLst>
              <a:rect l="0" t="0" r="r" b="b"/>
              <a:pathLst>
                <a:path w="21600" h="21600" extrusionOk="0">
                  <a:moveTo>
                    <a:pt x="38" y="4775"/>
                  </a:moveTo>
                  <a:lnTo>
                    <a:pt x="21600" y="0"/>
                  </a:lnTo>
                  <a:lnTo>
                    <a:pt x="21473" y="21600"/>
                  </a:lnTo>
                  <a:lnTo>
                    <a:pt x="0" y="17779"/>
                  </a:lnTo>
                  <a:lnTo>
                    <a:pt x="38" y="4775"/>
                  </a:lnTo>
                  <a:close/>
                </a:path>
              </a:pathLst>
            </a:custGeom>
            <a:solidFill>
              <a:srgbClr val="000000">
                <a:alpha val="33169"/>
              </a:srgbClr>
            </a:solidFill>
            <a:ln w="25400" cap="flat">
              <a:noFill/>
              <a:miter lim="400000"/>
            </a:ln>
            <a:effectLst/>
          </p:spPr>
          <p:txBody>
            <a:bodyPr wrap="square" lIns="0" tIns="0" rIns="0" bIns="0" numCol="1" anchor="t">
              <a:noAutofit/>
            </a:bodyPr>
            <a:lstStyle/>
            <a:p>
              <a:pPr>
                <a:defRPr sz="5600">
                  <a:solidFill>
                    <a:srgbClr val="FFFFFF"/>
                  </a:solidFill>
                  <a:effectLst>
                    <a:outerShdw blurRad="38100" dist="12700" dir="5400000" rotWithShape="0">
                      <a:srgbClr val="000000">
                        <a:alpha val="50000"/>
                      </a:srgbClr>
                    </a:outerShdw>
                  </a:effectLst>
                </a:defRPr>
              </a:pPr>
              <a:endParaRPr/>
            </a:p>
          </p:txBody>
        </p:sp>
        <p:sp>
          <p:nvSpPr>
            <p:cNvPr id="634" name="Shape 634"/>
            <p:cNvSpPr/>
            <p:nvPr/>
          </p:nvSpPr>
          <p:spPr>
            <a:xfrm>
              <a:off x="0" y="1771118"/>
              <a:ext cx="2377602" cy="4902201"/>
            </a:xfrm>
            <a:prstGeom prst="rect">
              <a:avLst/>
            </a:prstGeom>
            <a:solidFill>
              <a:srgbClr val="000000">
                <a:alpha val="13932"/>
              </a:srgbClr>
            </a:solidFill>
            <a:ln w="254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a:p>
          </p:txBody>
        </p:sp>
      </p:grpSp>
      <p:sp>
        <p:nvSpPr>
          <p:cNvPr id="636" name="Shape 636"/>
          <p:cNvSpPr/>
          <p:nvPr/>
        </p:nvSpPr>
        <p:spPr>
          <a:xfrm>
            <a:off x="14711140" y="9802489"/>
            <a:ext cx="3938803" cy="1105668"/>
          </a:xfrm>
          <a:custGeom>
            <a:avLst/>
            <a:gdLst/>
            <a:ahLst/>
            <a:cxnLst>
              <a:cxn ang="0">
                <a:pos x="wd2" y="hd2"/>
              </a:cxn>
              <a:cxn ang="5400000">
                <a:pos x="wd2" y="hd2"/>
              </a:cxn>
              <a:cxn ang="10800000">
                <a:pos x="wd2" y="hd2"/>
              </a:cxn>
              <a:cxn ang="16200000">
                <a:pos x="wd2" y="hd2"/>
              </a:cxn>
            </a:cxnLst>
            <a:rect l="0" t="0" r="r" b="b"/>
            <a:pathLst>
              <a:path w="21600" h="21600" extrusionOk="0">
                <a:moveTo>
                  <a:pt x="4611" y="0"/>
                </a:moveTo>
                <a:cubicBezTo>
                  <a:pt x="4445" y="0"/>
                  <a:pt x="4292" y="115"/>
                  <a:pt x="4162" y="307"/>
                </a:cubicBezTo>
                <a:lnTo>
                  <a:pt x="0" y="1356"/>
                </a:lnTo>
                <a:lnTo>
                  <a:pt x="3768" y="3340"/>
                </a:lnTo>
                <a:lnTo>
                  <a:pt x="3768" y="19629"/>
                </a:lnTo>
                <a:cubicBezTo>
                  <a:pt x="3768" y="20718"/>
                  <a:pt x="4145" y="21600"/>
                  <a:pt x="4611" y="21600"/>
                </a:cubicBezTo>
                <a:lnTo>
                  <a:pt x="20757" y="21600"/>
                </a:lnTo>
                <a:cubicBezTo>
                  <a:pt x="21223" y="21600"/>
                  <a:pt x="21600" y="20718"/>
                  <a:pt x="21600" y="19629"/>
                </a:cubicBezTo>
                <a:lnTo>
                  <a:pt x="21600" y="1971"/>
                </a:lnTo>
                <a:cubicBezTo>
                  <a:pt x="21600" y="882"/>
                  <a:pt x="21223" y="0"/>
                  <a:pt x="20757" y="0"/>
                </a:cubicBezTo>
                <a:lnTo>
                  <a:pt x="4611" y="0"/>
                </a:lnTo>
                <a:close/>
              </a:path>
            </a:pathLst>
          </a:custGeom>
          <a:solidFill>
            <a:srgbClr val="53585F"/>
          </a:solidFill>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lvl1pPr>
              <a:defRPr sz="4000" b="1">
                <a:solidFill>
                  <a:srgbClr val="FFFFFF"/>
                </a:solidFill>
                <a:latin typeface="Helvetica"/>
                <a:ea typeface="Helvetica"/>
                <a:cs typeface="Helvetica"/>
                <a:sym typeface="Helvetica"/>
              </a:defRPr>
            </a:lvl1pPr>
          </a:lstStyle>
          <a:p>
            <a:pPr algn="r"/>
            <a:r>
              <a:rPr sz="2600" dirty="0"/>
              <a:t>Code result</a:t>
            </a:r>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2" name="Rectangle 101">
            <a:extLst>
              <a:ext uri="{FF2B5EF4-FFF2-40B4-BE49-F238E27FC236}">
                <a16:creationId xmlns:a16="http://schemas.microsoft.com/office/drawing/2014/main" id="{12609869-9E80-471B-A487-A53288E0E7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4384000" cy="13716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a:extLst>
              <a:ext uri="{FF2B5EF4-FFF2-40B4-BE49-F238E27FC236}">
                <a16:creationId xmlns:a16="http://schemas.microsoft.com/office/drawing/2014/main" id="{7004738A-9D34-43E8-97D2-CA0EED4F8B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6246666" y="-10"/>
            <a:ext cx="8185042" cy="13716000"/>
          </a:xfrm>
          <a:prstGeom prst="rect">
            <a:avLst/>
          </a:prstGeom>
          <a:gradFill>
            <a:gsLst>
              <a:gs pos="8000">
                <a:srgbClr val="000000">
                  <a:alpha val="94000"/>
                </a:srgbClr>
              </a:gs>
              <a:gs pos="100000">
                <a:schemeClr val="accent1"/>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ectangle 105">
            <a:extLst>
              <a:ext uri="{FF2B5EF4-FFF2-40B4-BE49-F238E27FC236}">
                <a16:creationId xmlns:a16="http://schemas.microsoft.com/office/drawing/2014/main" id="{B8B8D07F-F13E-443E-BA68-2D26672D76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6246666" y="-4"/>
            <a:ext cx="8185042" cy="12800738"/>
          </a:xfrm>
          <a:prstGeom prst="rect">
            <a:avLst/>
          </a:prstGeom>
          <a:gradFill>
            <a:gsLst>
              <a:gs pos="31000">
                <a:schemeClr val="accent1">
                  <a:lumMod val="50000"/>
                  <a:alpha val="0"/>
                </a:schemeClr>
              </a:gs>
              <a:gs pos="100000">
                <a:schemeClr val="accent1">
                  <a:lumMod val="50000"/>
                  <a:alpha val="26000"/>
                </a:scheme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8" name="Rectangle 107">
            <a:extLst>
              <a:ext uri="{FF2B5EF4-FFF2-40B4-BE49-F238E27FC236}">
                <a16:creationId xmlns:a16="http://schemas.microsoft.com/office/drawing/2014/main" id="{2813A4FA-24A5-41ED-A534-3807D1B2F3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6246666" y="-44"/>
            <a:ext cx="8137334" cy="12800778"/>
          </a:xfrm>
          <a:prstGeom prst="rect">
            <a:avLst/>
          </a:prstGeom>
          <a:gradFill>
            <a:gsLst>
              <a:gs pos="0">
                <a:schemeClr val="accent1">
                  <a:alpha val="0"/>
                </a:schemeClr>
              </a:gs>
              <a:gs pos="72000">
                <a:srgbClr val="000000">
                  <a:alpha val="21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0" name="Rectangle 109">
            <a:extLst>
              <a:ext uri="{FF2B5EF4-FFF2-40B4-BE49-F238E27FC236}">
                <a16:creationId xmlns:a16="http://schemas.microsoft.com/office/drawing/2014/main" id="{C3944F27-CA70-4E84-A51A-E6BF895589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6246666" y="-20"/>
            <a:ext cx="7222934" cy="13715994"/>
          </a:xfrm>
          <a:prstGeom prst="rect">
            <a:avLst/>
          </a:prstGeom>
          <a:gradFill>
            <a:gsLst>
              <a:gs pos="0">
                <a:schemeClr val="accent1">
                  <a:alpha val="0"/>
                </a:schemeClr>
              </a:gs>
              <a:gs pos="93000">
                <a:srgbClr val="000000">
                  <a:alpha val="29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28" name="Shape 928"/>
          <p:cNvSpPr txBox="1"/>
          <p:nvPr/>
        </p:nvSpPr>
        <p:spPr>
          <a:xfrm>
            <a:off x="2272794" y="1004040"/>
            <a:ext cx="10647430" cy="328594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vert="horz" lIns="91440" tIns="45720" rIns="91440" bIns="45720" rtlCol="0" anchor="b">
            <a:normAutofit/>
          </a:bodyPr>
          <a:lstStyle>
            <a:lvl1pPr>
              <a:defRPr sz="10000">
                <a:latin typeface="Helvetica"/>
                <a:ea typeface="Helvetica"/>
                <a:cs typeface="Helvetica"/>
                <a:sym typeface="Helvetica"/>
              </a:defRPr>
            </a:lvl1pPr>
          </a:lstStyle>
          <a:p>
            <a:pPr algn="l" defTabSz="914400" hangingPunct="1">
              <a:lnSpc>
                <a:spcPct val="90000"/>
              </a:lnSpc>
              <a:spcBef>
                <a:spcPct val="0"/>
              </a:spcBef>
              <a:spcAft>
                <a:spcPts val="600"/>
              </a:spcAft>
            </a:pPr>
            <a:r>
              <a:rPr lang="en-US" sz="8000" kern="1200" dirty="0">
                <a:solidFill>
                  <a:schemeClr val="tx1"/>
                </a:solidFill>
                <a:latin typeface="+mj-lt"/>
                <a:ea typeface="+mj-ea"/>
                <a:cs typeface="+mj-cs"/>
              </a:rPr>
              <a:t>The </a:t>
            </a:r>
            <a:r>
              <a:rPr lang="en-US" sz="8000" kern="1200" dirty="0" err="1">
                <a:solidFill>
                  <a:schemeClr val="tx1"/>
                </a:solidFill>
                <a:latin typeface="+mj-lt"/>
                <a:ea typeface="+mj-ea"/>
                <a:cs typeface="+mj-cs"/>
              </a:rPr>
              <a:t>Tidyverse</a:t>
            </a:r>
            <a:endParaRPr lang="en-US" sz="8000" kern="1200" dirty="0">
              <a:solidFill>
                <a:schemeClr val="tx1"/>
              </a:solidFill>
              <a:latin typeface="+mj-lt"/>
              <a:ea typeface="+mj-ea"/>
              <a:cs typeface="+mj-cs"/>
            </a:endParaRPr>
          </a:p>
        </p:txBody>
      </p:sp>
      <p:sp>
        <p:nvSpPr>
          <p:cNvPr id="929" name="Shape 929"/>
          <p:cNvSpPr txBox="1"/>
          <p:nvPr/>
        </p:nvSpPr>
        <p:spPr>
          <a:xfrm>
            <a:off x="2289846" y="4811788"/>
            <a:ext cx="10630378" cy="707016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vert="horz" lIns="91440" tIns="45720" rIns="91440" bIns="45720" rtlCol="0" anchor="t">
            <a:normAutofit/>
          </a:bodyPr>
          <a:lstStyle>
            <a:lvl1pPr algn="l">
              <a:defRPr sz="6000">
                <a:latin typeface="Helvetica"/>
                <a:ea typeface="Helvetica"/>
                <a:cs typeface="Helvetica"/>
                <a:sym typeface="Helvetica"/>
              </a:defRPr>
            </a:lvl1pPr>
          </a:lstStyle>
          <a:p>
            <a:pPr defTabSz="914400" hangingPunct="1">
              <a:lnSpc>
                <a:spcPct val="90000"/>
              </a:lnSpc>
              <a:spcAft>
                <a:spcPts val="600"/>
              </a:spcAft>
            </a:pPr>
            <a:r>
              <a:rPr lang="en-US" sz="4000" b="1" kern="1200" dirty="0">
                <a:solidFill>
                  <a:schemeClr val="tx1"/>
                </a:solidFill>
                <a:latin typeface="+mn-lt"/>
                <a:ea typeface="+mn-ea"/>
                <a:cs typeface="+mn-cs"/>
              </a:rPr>
              <a:t>Collection of modern R packages </a:t>
            </a:r>
            <a:r>
              <a:rPr lang="en-US" sz="4000" kern="1200" dirty="0">
                <a:solidFill>
                  <a:schemeClr val="tx1"/>
                </a:solidFill>
                <a:latin typeface="+mn-lt"/>
                <a:ea typeface="+mn-ea"/>
                <a:cs typeface="+mn-cs"/>
              </a:rPr>
              <a:t>that share common philosophies, embed best practices, and are designed to work together.</a:t>
            </a:r>
          </a:p>
          <a:p>
            <a:pPr defTabSz="914400" hangingPunct="1">
              <a:lnSpc>
                <a:spcPct val="90000"/>
              </a:lnSpc>
              <a:spcAft>
                <a:spcPts val="600"/>
              </a:spcAft>
            </a:pPr>
            <a:endParaRPr lang="en-US" sz="4000" kern="1200" dirty="0">
              <a:solidFill>
                <a:schemeClr val="tx1"/>
              </a:solidFill>
              <a:latin typeface="+mn-lt"/>
              <a:ea typeface="+mn-ea"/>
              <a:cs typeface="+mn-cs"/>
            </a:endParaRPr>
          </a:p>
          <a:p>
            <a:pPr defTabSz="914400" hangingPunct="1">
              <a:lnSpc>
                <a:spcPct val="90000"/>
              </a:lnSpc>
              <a:spcAft>
                <a:spcPts val="600"/>
              </a:spcAft>
            </a:pPr>
            <a:r>
              <a:rPr lang="en-US" sz="5400" i="1" kern="1200" dirty="0">
                <a:solidFill>
                  <a:schemeClr val="tx1"/>
                </a:solidFill>
                <a:latin typeface="+mn-lt"/>
                <a:ea typeface="+mn-ea"/>
                <a:cs typeface="+mn-cs"/>
              </a:rPr>
              <a:t>A dialect of R</a:t>
            </a:r>
          </a:p>
          <a:p>
            <a:pPr defTabSz="914400" hangingPunct="1">
              <a:lnSpc>
                <a:spcPct val="90000"/>
              </a:lnSpc>
              <a:spcAft>
                <a:spcPts val="600"/>
              </a:spcAft>
            </a:pPr>
            <a:endParaRPr lang="en-US" sz="5400" i="1" kern="1200" dirty="0">
              <a:solidFill>
                <a:schemeClr val="tx1"/>
              </a:solidFill>
              <a:latin typeface="+mn-lt"/>
              <a:ea typeface="+mn-ea"/>
              <a:cs typeface="+mn-cs"/>
            </a:endParaRPr>
          </a:p>
          <a:p>
            <a:pPr defTabSz="914400" hangingPunct="1">
              <a:lnSpc>
                <a:spcPct val="90000"/>
              </a:lnSpc>
              <a:spcAft>
                <a:spcPts val="600"/>
              </a:spcAft>
            </a:pPr>
            <a:r>
              <a:rPr lang="en-US" sz="3600" kern="1200" dirty="0">
                <a:solidFill>
                  <a:schemeClr val="accent6"/>
                </a:solidFill>
                <a:latin typeface="+mn-lt"/>
                <a:ea typeface="+mn-ea"/>
                <a:cs typeface="+mn-cs"/>
              </a:rPr>
              <a:t>Our choice for today!</a:t>
            </a:r>
          </a:p>
        </p:txBody>
      </p:sp>
      <p:pic>
        <p:nvPicPr>
          <p:cNvPr id="10" name="tidyverse.png">
            <a:extLst>
              <a:ext uri="{FF2B5EF4-FFF2-40B4-BE49-F238E27FC236}">
                <a16:creationId xmlns:a16="http://schemas.microsoft.com/office/drawing/2014/main" id="{AC4B6ECB-11FE-402C-A60A-62B29989D551}"/>
              </a:ext>
            </a:extLst>
          </p:cNvPr>
          <p:cNvPicPr>
            <a:picLocks noChangeAspect="1"/>
          </p:cNvPicPr>
          <p:nvPr/>
        </p:nvPicPr>
        <p:blipFill>
          <a:blip r:embed="rId3"/>
          <a:stretch>
            <a:fillRect/>
          </a:stretch>
        </p:blipFill>
        <p:spPr>
          <a:xfrm>
            <a:off x="14151934" y="2082365"/>
            <a:ext cx="8341060" cy="9615056"/>
          </a:xfrm>
          <a:prstGeom prst="rect">
            <a:avLst/>
          </a:prstGeom>
        </p:spPr>
      </p:pic>
      <p:sp>
        <p:nvSpPr>
          <p:cNvPr id="923" name="Shape 923"/>
          <p:cNvSpPr txBox="1">
            <a:spLocks noGrp="1"/>
          </p:cNvSpPr>
          <p:nvPr>
            <p:ph type="sldNum" sz="quarter" idx="2"/>
          </p:nvPr>
        </p:nvSpPr>
        <p:spPr>
          <a:xfrm>
            <a:off x="23408640" y="12918756"/>
            <a:ext cx="896112" cy="73025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vert="horz" lIns="91440" tIns="45720" rIns="91440" bIns="45720" rtlCol="0" anchor="ctr">
            <a:normAutofit/>
          </a:bodyPr>
          <a:lstStyle/>
          <a:p>
            <a:pPr algn="r" defTabSz="914400" hangingPunct="1">
              <a:spcAft>
                <a:spcPts val="600"/>
              </a:spcAft>
            </a:pPr>
            <a:fld id="{86CB4B4D-7CA3-9044-876B-883B54F8677D}" type="slidenum">
              <a:rPr lang="en-US" sz="2200" kern="1200">
                <a:solidFill>
                  <a:srgbClr val="FFFFFF"/>
                </a:solidFill>
                <a:latin typeface="+mn-lt"/>
                <a:ea typeface="+mn-ea"/>
                <a:cs typeface="+mn-cs"/>
              </a:rPr>
              <a:pPr algn="r" defTabSz="914400" hangingPunct="1">
                <a:spcAft>
                  <a:spcPts val="600"/>
                </a:spcAft>
              </a:pPr>
              <a:t>13</a:t>
            </a:fld>
            <a:endParaRPr lang="en-US" sz="2200" kern="1200">
              <a:solidFill>
                <a:srgbClr val="FFFFFF"/>
              </a:solidFill>
              <a:latin typeface="+mn-lt"/>
              <a:ea typeface="+mn-ea"/>
              <a:cs typeface="+mn-cs"/>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29">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2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advAuto="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A0549B-0454-401A-B7CB-D2ECEF585A6E}"/>
              </a:ext>
            </a:extLst>
          </p:cNvPr>
          <p:cNvSpPr>
            <a:spLocks noGrp="1"/>
          </p:cNvSpPr>
          <p:nvPr>
            <p:ph type="title"/>
          </p:nvPr>
        </p:nvSpPr>
        <p:spPr/>
        <p:txBody>
          <a:bodyPr/>
          <a:lstStyle/>
          <a:p>
            <a:r>
              <a:rPr lang="en-GB" dirty="0"/>
              <a:t>Reading practice</a:t>
            </a:r>
          </a:p>
        </p:txBody>
      </p:sp>
      <p:pic>
        <p:nvPicPr>
          <p:cNvPr id="6" name="Picture 5">
            <a:extLst>
              <a:ext uri="{FF2B5EF4-FFF2-40B4-BE49-F238E27FC236}">
                <a16:creationId xmlns:a16="http://schemas.microsoft.com/office/drawing/2014/main" id="{6FFAB38A-6F1A-4855-B9C0-A4482767386F}"/>
              </a:ext>
            </a:extLst>
          </p:cNvPr>
          <p:cNvPicPr>
            <a:picLocks noChangeAspect="1"/>
          </p:cNvPicPr>
          <p:nvPr/>
        </p:nvPicPr>
        <p:blipFill>
          <a:blip r:embed="rId2"/>
          <a:stretch>
            <a:fillRect/>
          </a:stretch>
        </p:blipFill>
        <p:spPr>
          <a:xfrm>
            <a:off x="4186582" y="3446623"/>
            <a:ext cx="14883146" cy="6483189"/>
          </a:xfrm>
          <a:prstGeom prst="rect">
            <a:avLst/>
          </a:prstGeom>
        </p:spPr>
      </p:pic>
      <p:sp>
        <p:nvSpPr>
          <p:cNvPr id="4" name="Rectangle 1">
            <a:extLst>
              <a:ext uri="{FF2B5EF4-FFF2-40B4-BE49-F238E27FC236}">
                <a16:creationId xmlns:a16="http://schemas.microsoft.com/office/drawing/2014/main" id="{B6DA017F-54AB-4734-9C57-1FD2ACD0A95D}"/>
              </a:ext>
            </a:extLst>
          </p:cNvPr>
          <p:cNvSpPr>
            <a:spLocks noGrp="1" noChangeArrowheads="1"/>
          </p:cNvSpPr>
          <p:nvPr>
            <p:ph type="body" sz="half" idx="1"/>
          </p:nvPr>
        </p:nvSpPr>
        <p:spPr bwMode="auto">
          <a:xfrm>
            <a:off x="3492467" y="7916722"/>
            <a:ext cx="17108119" cy="2954655"/>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err="1">
                <a:ln>
                  <a:noFill/>
                </a:ln>
                <a:solidFill>
                  <a:srgbClr val="333333"/>
                </a:solidFill>
                <a:effectLst/>
                <a:latin typeface="Consolas" panose="020B0609020204030204" pitchFamily="49" charset="0"/>
              </a:rPr>
              <a:t>gapminder</a:t>
            </a:r>
            <a:r>
              <a:rPr kumimoji="0" lang="en-US" altLang="en-US" sz="2400" b="0" i="0" u="none" strike="noStrike" cap="none" normalizeH="0" baseline="0" dirty="0">
                <a:ln>
                  <a:noFill/>
                </a:ln>
                <a:solidFill>
                  <a:srgbClr val="333333"/>
                </a:solidFill>
                <a:effectLst/>
                <a:latin typeface="Consolas" panose="020B0609020204030204" pitchFamily="49" charset="0"/>
              </a:rPr>
              <a:t> </a:t>
            </a:r>
            <a:r>
              <a:rPr kumimoji="0" lang="en-US" altLang="en-US" sz="2400" b="0" i="0" u="none" strike="noStrike" cap="none" normalizeH="0" baseline="0" dirty="0">
                <a:ln>
                  <a:noFill/>
                </a:ln>
                <a:solidFill>
                  <a:srgbClr val="666666"/>
                </a:solidFill>
                <a:effectLst/>
                <a:latin typeface="Consolas" panose="020B0609020204030204" pitchFamily="49" charset="0"/>
              </a:rPr>
              <a:t>%&gt;%</a:t>
            </a:r>
            <a:r>
              <a:rPr kumimoji="0" lang="en-US" altLang="en-US" sz="2400" b="0" i="0" u="none" strike="noStrike" cap="none" normalizeH="0" baseline="0" dirty="0">
                <a:ln>
                  <a:noFill/>
                </a:ln>
                <a:solidFill>
                  <a:srgbClr val="4070A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400" dirty="0">
                <a:solidFill>
                  <a:srgbClr val="4070A0"/>
                </a:solidFill>
                <a:latin typeface="Consolas" panose="020B0609020204030204" pitchFamily="49" charset="0"/>
              </a:rPr>
              <a:t>	</a:t>
            </a:r>
            <a:r>
              <a:rPr kumimoji="0" lang="en-US" altLang="en-US" sz="2400" b="1" i="0" u="none" strike="noStrike" cap="none" normalizeH="0" baseline="0" dirty="0">
                <a:ln>
                  <a:noFill/>
                </a:ln>
                <a:solidFill>
                  <a:srgbClr val="007020"/>
                </a:solidFill>
                <a:effectLst/>
                <a:latin typeface="Consolas" panose="020B0609020204030204" pitchFamily="49" charset="0"/>
              </a:rPr>
              <a:t>filter</a:t>
            </a:r>
            <a:r>
              <a:rPr kumimoji="0" lang="en-US" altLang="en-US" sz="2400" b="0" i="0" u="none" strike="noStrike" cap="none" normalizeH="0" baseline="0" dirty="0">
                <a:ln>
                  <a:noFill/>
                </a:ln>
                <a:solidFill>
                  <a:srgbClr val="333333"/>
                </a:solidFill>
                <a:effectLst/>
                <a:latin typeface="Consolas" panose="020B0609020204030204" pitchFamily="49" charset="0"/>
              </a:rPr>
              <a:t>(year </a:t>
            </a:r>
            <a:r>
              <a:rPr kumimoji="0" lang="en-US" altLang="en-US" sz="2400" b="0" i="0" u="none" strike="noStrike" cap="none" normalizeH="0" baseline="0" dirty="0">
                <a:ln>
                  <a:noFill/>
                </a:ln>
                <a:solidFill>
                  <a:srgbClr val="666666"/>
                </a:solidFill>
                <a:effectLst/>
                <a:latin typeface="Consolas" panose="020B0609020204030204" pitchFamily="49" charset="0"/>
              </a:rPr>
              <a:t>==</a:t>
            </a:r>
            <a:r>
              <a:rPr kumimoji="0" lang="en-US" altLang="en-US" sz="2400" b="0" i="0" u="none" strike="noStrike" cap="none" normalizeH="0" baseline="0" dirty="0">
                <a:ln>
                  <a:noFill/>
                </a:ln>
                <a:solidFill>
                  <a:srgbClr val="4070A0"/>
                </a:solidFill>
                <a:effectLst/>
                <a:latin typeface="Consolas" panose="020B0609020204030204" pitchFamily="49" charset="0"/>
              </a:rPr>
              <a:t> </a:t>
            </a:r>
            <a:r>
              <a:rPr kumimoji="0" lang="en-US" altLang="en-US" sz="2400" b="0" i="0" u="none" strike="noStrike" cap="none" normalizeH="0" baseline="0" dirty="0">
                <a:ln>
                  <a:noFill/>
                </a:ln>
                <a:solidFill>
                  <a:srgbClr val="40A070"/>
                </a:solidFill>
                <a:effectLst/>
                <a:latin typeface="Consolas" panose="020B0609020204030204" pitchFamily="49" charset="0"/>
              </a:rPr>
              <a:t>2010</a:t>
            </a:r>
            <a:r>
              <a:rPr kumimoji="0" lang="en-US" altLang="en-US" sz="2400" b="0" i="0" u="none" strike="noStrike" cap="none" normalizeH="0" baseline="0" dirty="0">
                <a:ln>
                  <a:noFill/>
                </a:ln>
                <a:solidFill>
                  <a:srgbClr val="333333"/>
                </a:solidFill>
                <a:effectLst/>
                <a:latin typeface="Consolas" panose="020B0609020204030204" pitchFamily="49" charset="0"/>
              </a:rPr>
              <a:t>) </a:t>
            </a:r>
            <a:r>
              <a:rPr kumimoji="0" lang="en-US" altLang="en-US" sz="2400" b="0" i="0" u="none" strike="noStrike" cap="none" normalizeH="0" baseline="0" dirty="0">
                <a:ln>
                  <a:noFill/>
                </a:ln>
                <a:solidFill>
                  <a:srgbClr val="666666"/>
                </a:solidFill>
                <a:effectLst/>
                <a:latin typeface="Consolas" panose="020B0609020204030204" pitchFamily="49" charset="0"/>
              </a:rPr>
              <a:t>%&gt;%</a:t>
            </a:r>
            <a:r>
              <a:rPr kumimoji="0" lang="en-US" altLang="en-US" sz="2400" b="0" i="0" u="none" strike="noStrike" cap="none" normalizeH="0" baseline="0" dirty="0">
                <a:ln>
                  <a:noFill/>
                </a:ln>
                <a:solidFill>
                  <a:srgbClr val="333333"/>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400" dirty="0">
                <a:solidFill>
                  <a:srgbClr val="333333"/>
                </a:solidFill>
                <a:latin typeface="Consolas" panose="020B0609020204030204" pitchFamily="49" charset="0"/>
              </a:rPr>
              <a:t>	</a:t>
            </a:r>
            <a:r>
              <a:rPr kumimoji="0" lang="en-US" altLang="en-US" sz="2400" b="1" i="0" u="none" strike="noStrike" cap="none" normalizeH="0" baseline="0" dirty="0">
                <a:ln>
                  <a:noFill/>
                </a:ln>
                <a:solidFill>
                  <a:srgbClr val="007020"/>
                </a:solidFill>
                <a:effectLst/>
                <a:latin typeface="Consolas" panose="020B0609020204030204" pitchFamily="49" charset="0"/>
              </a:rPr>
              <a:t>mutate</a:t>
            </a:r>
            <a:r>
              <a:rPr kumimoji="0" lang="en-US" altLang="en-US" sz="2400" b="0" i="0" u="none" strike="noStrike" cap="none" normalizeH="0" baseline="0" dirty="0">
                <a:ln>
                  <a:noFill/>
                </a:ln>
                <a:solidFill>
                  <a:srgbClr val="333333"/>
                </a:solidFill>
                <a:effectLst/>
                <a:latin typeface="Consolas" panose="020B0609020204030204" pitchFamily="49" charset="0"/>
              </a:rPr>
              <a:t>(</a:t>
            </a:r>
            <a:r>
              <a:rPr kumimoji="0" lang="en-US" altLang="en-US" sz="2400" b="0" i="0" u="none" strike="noStrike" cap="none" normalizeH="0" baseline="0" dirty="0" err="1">
                <a:ln>
                  <a:noFill/>
                </a:ln>
                <a:solidFill>
                  <a:srgbClr val="902000"/>
                </a:solidFill>
                <a:effectLst/>
                <a:latin typeface="Consolas" panose="020B0609020204030204" pitchFamily="49" charset="0"/>
              </a:rPr>
              <a:t>gdpPerCap</a:t>
            </a:r>
            <a:r>
              <a:rPr kumimoji="0" lang="en-US" altLang="en-US" sz="2400" b="0" i="0" u="none" strike="noStrike" cap="none" normalizeH="0" baseline="0" dirty="0">
                <a:ln>
                  <a:noFill/>
                </a:ln>
                <a:solidFill>
                  <a:srgbClr val="902000"/>
                </a:solidFill>
                <a:effectLst/>
                <a:latin typeface="Consolas" panose="020B0609020204030204" pitchFamily="49" charset="0"/>
              </a:rPr>
              <a:t> =</a:t>
            </a:r>
            <a:r>
              <a:rPr kumimoji="0" lang="en-US" altLang="en-US" sz="2400" b="0" i="0" u="none" strike="noStrike" cap="none" normalizeH="0" baseline="0" dirty="0">
                <a:ln>
                  <a:noFill/>
                </a:ln>
                <a:solidFill>
                  <a:srgbClr val="333333"/>
                </a:solidFill>
                <a:effectLst/>
                <a:latin typeface="Consolas" panose="020B0609020204030204" pitchFamily="49" charset="0"/>
              </a:rPr>
              <a:t> </a:t>
            </a:r>
            <a:r>
              <a:rPr kumimoji="0" lang="en-US" altLang="en-US" sz="2400" b="0" i="0" u="none" strike="noStrike" cap="none" normalizeH="0" baseline="0" dirty="0" err="1">
                <a:ln>
                  <a:noFill/>
                </a:ln>
                <a:solidFill>
                  <a:srgbClr val="333333"/>
                </a:solidFill>
                <a:effectLst/>
                <a:latin typeface="Consolas" panose="020B0609020204030204" pitchFamily="49" charset="0"/>
              </a:rPr>
              <a:t>gdp</a:t>
            </a:r>
            <a:r>
              <a:rPr kumimoji="0" lang="en-US" altLang="en-US" sz="2400" b="0" i="0" u="none" strike="noStrike" cap="none" normalizeH="0" baseline="0" dirty="0">
                <a:ln>
                  <a:noFill/>
                </a:ln>
                <a:solidFill>
                  <a:srgbClr val="666666"/>
                </a:solidFill>
                <a:effectLst/>
                <a:latin typeface="Consolas" panose="020B0609020204030204" pitchFamily="49" charset="0"/>
              </a:rPr>
              <a:t>/</a:t>
            </a:r>
            <a:r>
              <a:rPr kumimoji="0" lang="en-US" altLang="en-US" sz="2400" b="0" i="0" u="none" strike="noStrike" cap="none" normalizeH="0" baseline="0" dirty="0">
                <a:ln>
                  <a:noFill/>
                </a:ln>
                <a:solidFill>
                  <a:srgbClr val="333333"/>
                </a:solidFill>
                <a:effectLst/>
                <a:latin typeface="Consolas" panose="020B0609020204030204" pitchFamily="49" charset="0"/>
              </a:rPr>
              <a:t>population) </a:t>
            </a:r>
            <a:r>
              <a:rPr kumimoji="0" lang="en-US" altLang="en-US" sz="2400" b="0" i="0" u="none" strike="noStrike" cap="none" normalizeH="0" baseline="0" dirty="0">
                <a:ln>
                  <a:noFill/>
                </a:ln>
                <a:solidFill>
                  <a:srgbClr val="666666"/>
                </a:solidFill>
                <a:effectLst/>
                <a:latin typeface="Consolas" panose="020B0609020204030204" pitchFamily="49" charset="0"/>
              </a:rPr>
              <a:t>%&gt;%</a:t>
            </a:r>
            <a:r>
              <a:rPr kumimoji="0" lang="en-US" altLang="en-US" sz="2400" b="0" i="0" u="none" strike="noStrike" cap="none" normalizeH="0" baseline="0" dirty="0">
                <a:ln>
                  <a:noFill/>
                </a:ln>
                <a:solidFill>
                  <a:srgbClr val="333333"/>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400" dirty="0">
                <a:solidFill>
                  <a:srgbClr val="333333"/>
                </a:solidFill>
                <a:latin typeface="Consolas" panose="020B0609020204030204" pitchFamily="49" charset="0"/>
              </a:rPr>
              <a:t>	</a:t>
            </a:r>
            <a:r>
              <a:rPr kumimoji="0" lang="en-US" altLang="en-US" sz="2400" b="1" i="0" u="none" strike="noStrike" cap="none" normalizeH="0" baseline="0" dirty="0">
                <a:ln>
                  <a:noFill/>
                </a:ln>
                <a:solidFill>
                  <a:srgbClr val="007020"/>
                </a:solidFill>
                <a:effectLst/>
                <a:latin typeface="Consolas" panose="020B0609020204030204" pitchFamily="49" charset="0"/>
              </a:rPr>
              <a:t>filter</a:t>
            </a:r>
            <a:r>
              <a:rPr kumimoji="0" lang="en-US" altLang="en-US" sz="2400" b="0" i="0" u="none" strike="noStrike" cap="none" normalizeH="0" baseline="0" dirty="0">
                <a:ln>
                  <a:noFill/>
                </a:ln>
                <a:solidFill>
                  <a:srgbClr val="333333"/>
                </a:solidFill>
                <a:effectLst/>
                <a:latin typeface="Consolas" panose="020B0609020204030204" pitchFamily="49" charset="0"/>
              </a:rPr>
              <a:t>(</a:t>
            </a:r>
            <a:r>
              <a:rPr kumimoji="0" lang="en-US" altLang="en-US" sz="2400" b="0" i="0" u="none" strike="noStrike" cap="none" normalizeH="0" baseline="0" dirty="0">
                <a:ln>
                  <a:noFill/>
                </a:ln>
                <a:solidFill>
                  <a:srgbClr val="666666"/>
                </a:solidFill>
                <a:effectLst/>
                <a:latin typeface="Consolas" panose="020B0609020204030204" pitchFamily="49" charset="0"/>
              </a:rPr>
              <a:t>!</a:t>
            </a:r>
            <a:r>
              <a:rPr kumimoji="0" lang="en-US" altLang="en-US" sz="2400" b="1" i="0" u="none" strike="noStrike" cap="none" normalizeH="0" baseline="0" dirty="0">
                <a:ln>
                  <a:noFill/>
                </a:ln>
                <a:solidFill>
                  <a:srgbClr val="007020"/>
                </a:solidFill>
                <a:effectLst/>
                <a:latin typeface="Consolas" panose="020B0609020204030204" pitchFamily="49" charset="0"/>
              </a:rPr>
              <a:t>is.na</a:t>
            </a:r>
            <a:r>
              <a:rPr kumimoji="0" lang="en-US" altLang="en-US" sz="2400" b="0" i="0" u="none" strike="noStrike" cap="none" normalizeH="0" baseline="0" dirty="0">
                <a:ln>
                  <a:noFill/>
                </a:ln>
                <a:solidFill>
                  <a:srgbClr val="333333"/>
                </a:solidFill>
                <a:effectLst/>
                <a:latin typeface="Consolas" panose="020B0609020204030204" pitchFamily="49" charset="0"/>
              </a:rPr>
              <a:t>(</a:t>
            </a:r>
            <a:r>
              <a:rPr kumimoji="0" lang="en-US" altLang="en-US" sz="2400" b="0" i="0" u="none" strike="noStrike" cap="none" normalizeH="0" baseline="0" dirty="0" err="1">
                <a:ln>
                  <a:noFill/>
                </a:ln>
                <a:solidFill>
                  <a:srgbClr val="333333"/>
                </a:solidFill>
                <a:effectLst/>
                <a:latin typeface="Consolas" panose="020B0609020204030204" pitchFamily="49" charset="0"/>
              </a:rPr>
              <a:t>gdpPerCap</a:t>
            </a:r>
            <a:r>
              <a:rPr kumimoji="0" lang="en-US" altLang="en-US" sz="2400" b="0" i="0" u="none" strike="noStrike" cap="none" normalizeH="0" baseline="0" dirty="0">
                <a:ln>
                  <a:noFill/>
                </a:ln>
                <a:solidFill>
                  <a:srgbClr val="333333"/>
                </a:solidFill>
                <a:effectLst/>
                <a:latin typeface="Consolas" panose="020B0609020204030204" pitchFamily="49" charset="0"/>
              </a:rPr>
              <a:t>)) </a:t>
            </a:r>
            <a:r>
              <a:rPr kumimoji="0" lang="en-US" altLang="en-US" sz="2400" b="0" i="0" u="none" strike="noStrike" cap="none" normalizeH="0" baseline="0" dirty="0">
                <a:ln>
                  <a:noFill/>
                </a:ln>
                <a:solidFill>
                  <a:srgbClr val="666666"/>
                </a:solidFill>
                <a:effectLst/>
                <a:latin typeface="Consolas" panose="020B0609020204030204" pitchFamily="49" charset="0"/>
              </a:rPr>
              <a:t>%&gt;%</a:t>
            </a:r>
            <a:r>
              <a:rPr kumimoji="0" lang="en-US" altLang="en-US" sz="2400" b="0" i="0" u="none" strike="noStrike" cap="none" normalizeH="0" baseline="0" dirty="0">
                <a:ln>
                  <a:noFill/>
                </a:ln>
                <a:solidFill>
                  <a:srgbClr val="4070A0"/>
                </a:solidFill>
                <a:effectLst/>
                <a:latin typeface="Consolas" panose="020B0609020204030204" pitchFamily="49" charset="0"/>
              </a:rPr>
              <a:t> </a:t>
            </a:r>
            <a:endParaRPr kumimoji="0" lang="en-US" altLang="en-US" sz="2400" b="0" i="1" u="none" strike="noStrike" cap="none" normalizeH="0" baseline="0" dirty="0">
              <a:ln>
                <a:noFill/>
              </a:ln>
              <a:solidFill>
                <a:srgbClr val="60A0B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400" i="1" dirty="0">
                <a:solidFill>
                  <a:srgbClr val="60A0B0"/>
                </a:solidFill>
                <a:latin typeface="Consolas" panose="020B0609020204030204" pitchFamily="49" charset="0"/>
              </a:rPr>
              <a:t>	</a:t>
            </a:r>
            <a:r>
              <a:rPr kumimoji="0" lang="en-US" altLang="en-US" sz="2400" b="1" i="0" u="none" strike="noStrike" cap="none" normalizeH="0" baseline="0" dirty="0" err="1">
                <a:ln>
                  <a:noFill/>
                </a:ln>
                <a:solidFill>
                  <a:srgbClr val="007020"/>
                </a:solidFill>
                <a:effectLst/>
                <a:latin typeface="Consolas" panose="020B0609020204030204" pitchFamily="49" charset="0"/>
              </a:rPr>
              <a:t>group_by</a:t>
            </a:r>
            <a:r>
              <a:rPr kumimoji="0" lang="en-US" altLang="en-US" sz="2400" b="0" i="0" u="none" strike="noStrike" cap="none" normalizeH="0" baseline="0" dirty="0">
                <a:ln>
                  <a:noFill/>
                </a:ln>
                <a:solidFill>
                  <a:srgbClr val="333333"/>
                </a:solidFill>
                <a:effectLst/>
                <a:latin typeface="Consolas" panose="020B0609020204030204" pitchFamily="49" charset="0"/>
              </a:rPr>
              <a:t>(continent) </a:t>
            </a:r>
            <a:r>
              <a:rPr kumimoji="0" lang="en-US" altLang="en-US" sz="2400" b="0" i="0" u="none" strike="noStrike" cap="none" normalizeH="0" baseline="0" dirty="0">
                <a:ln>
                  <a:noFill/>
                </a:ln>
                <a:solidFill>
                  <a:srgbClr val="666666"/>
                </a:solidFill>
                <a:effectLst/>
                <a:latin typeface="Consolas" panose="020B0609020204030204" pitchFamily="49" charset="0"/>
              </a:rPr>
              <a:t>%&gt;%</a:t>
            </a:r>
            <a:r>
              <a:rPr kumimoji="0" lang="en-US" altLang="en-US" sz="2400" b="0" i="0" u="none" strike="noStrike" cap="none" normalizeH="0" baseline="0" dirty="0">
                <a:ln>
                  <a:noFill/>
                </a:ln>
                <a:solidFill>
                  <a:srgbClr val="4070A0"/>
                </a:solidFill>
                <a:effectLst/>
                <a:latin typeface="Consolas" panose="020B0609020204030204" pitchFamily="49" charset="0"/>
              </a:rPr>
              <a:t> </a:t>
            </a:r>
            <a:endParaRPr kumimoji="0" lang="en-US" altLang="en-US" sz="2400" b="0" i="1" u="none" strike="noStrike" cap="none" normalizeH="0" baseline="0" dirty="0">
              <a:ln>
                <a:noFill/>
              </a:ln>
              <a:solidFill>
                <a:srgbClr val="60A0B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400" i="1" dirty="0">
                <a:solidFill>
                  <a:srgbClr val="60A0B0"/>
                </a:solidFill>
                <a:latin typeface="Consolas" panose="020B0609020204030204" pitchFamily="49" charset="0"/>
              </a:rPr>
              <a:t>	</a:t>
            </a:r>
            <a:r>
              <a:rPr kumimoji="0" lang="en-US" altLang="en-US" sz="2400" b="1" i="0" u="none" strike="noStrike" cap="none" normalizeH="0" baseline="0" dirty="0" err="1">
                <a:ln>
                  <a:noFill/>
                </a:ln>
                <a:solidFill>
                  <a:srgbClr val="007020"/>
                </a:solidFill>
                <a:effectLst/>
                <a:latin typeface="Consolas" panose="020B0609020204030204" pitchFamily="49" charset="0"/>
              </a:rPr>
              <a:t>summarise</a:t>
            </a:r>
            <a:r>
              <a:rPr kumimoji="0" lang="en-US" altLang="en-US" sz="2400" b="0" i="0" u="none" strike="noStrike" cap="none" normalizeH="0" baseline="0" dirty="0">
                <a:ln>
                  <a:noFill/>
                </a:ln>
                <a:solidFill>
                  <a:srgbClr val="333333"/>
                </a:solidFill>
                <a:effectLst/>
                <a:latin typeface="Consolas" panose="020B0609020204030204" pitchFamily="49" charset="0"/>
              </a:rPr>
              <a:t>(</a:t>
            </a:r>
            <a:r>
              <a:rPr kumimoji="0" lang="en-US" altLang="en-US" sz="2400" b="0" i="0" u="none" strike="noStrike" cap="none" normalizeH="0" baseline="0" dirty="0" err="1">
                <a:ln>
                  <a:noFill/>
                </a:ln>
                <a:solidFill>
                  <a:srgbClr val="902000"/>
                </a:solidFill>
                <a:effectLst/>
                <a:latin typeface="Consolas" panose="020B0609020204030204" pitchFamily="49" charset="0"/>
              </a:rPr>
              <a:t>AvgGdpPerCap_Nations</a:t>
            </a:r>
            <a:r>
              <a:rPr kumimoji="0" lang="en-US" altLang="en-US" sz="2400" b="0" i="0" u="none" strike="noStrike" cap="none" normalizeH="0" baseline="0" dirty="0">
                <a:ln>
                  <a:noFill/>
                </a:ln>
                <a:solidFill>
                  <a:srgbClr val="902000"/>
                </a:solidFill>
                <a:effectLst/>
                <a:latin typeface="Consolas" panose="020B0609020204030204" pitchFamily="49" charset="0"/>
              </a:rPr>
              <a:t> =</a:t>
            </a:r>
            <a:r>
              <a:rPr kumimoji="0" lang="en-US" altLang="en-US" sz="2400" b="0" i="0" u="none" strike="noStrike" cap="none" normalizeH="0" baseline="0" dirty="0">
                <a:ln>
                  <a:noFill/>
                </a:ln>
                <a:solidFill>
                  <a:srgbClr val="333333"/>
                </a:solidFill>
                <a:effectLst/>
                <a:latin typeface="Consolas" panose="020B0609020204030204" pitchFamily="49" charset="0"/>
              </a:rPr>
              <a:t> </a:t>
            </a:r>
            <a:r>
              <a:rPr kumimoji="0" lang="en-US" altLang="en-US" sz="2400" b="1" i="0" u="none" strike="noStrike" cap="none" normalizeH="0" baseline="0" dirty="0">
                <a:ln>
                  <a:noFill/>
                </a:ln>
                <a:solidFill>
                  <a:srgbClr val="007020"/>
                </a:solidFill>
                <a:effectLst/>
                <a:latin typeface="Consolas" panose="020B0609020204030204" pitchFamily="49" charset="0"/>
              </a:rPr>
              <a:t>mean</a:t>
            </a:r>
            <a:r>
              <a:rPr kumimoji="0" lang="en-US" altLang="en-US" sz="2400" b="0" i="0" u="none" strike="noStrike" cap="none" normalizeH="0" baseline="0" dirty="0">
                <a:ln>
                  <a:noFill/>
                </a:ln>
                <a:solidFill>
                  <a:srgbClr val="333333"/>
                </a:solidFill>
                <a:effectLst/>
                <a:latin typeface="Consolas" panose="020B0609020204030204" pitchFamily="49" charset="0"/>
              </a:rPr>
              <a:t>(</a:t>
            </a:r>
            <a:r>
              <a:rPr kumimoji="0" lang="en-US" altLang="en-US" sz="2400" b="0" i="0" u="none" strike="noStrike" cap="none" normalizeH="0" baseline="0" dirty="0" err="1">
                <a:ln>
                  <a:noFill/>
                </a:ln>
                <a:solidFill>
                  <a:srgbClr val="333333"/>
                </a:solidFill>
                <a:effectLst/>
                <a:latin typeface="Consolas" panose="020B0609020204030204" pitchFamily="49" charset="0"/>
              </a:rPr>
              <a:t>gdpPerCap</a:t>
            </a:r>
            <a:r>
              <a:rPr kumimoji="0" lang="en-US" altLang="en-US" sz="2400" b="0" i="0" u="none" strike="noStrike" cap="none" normalizeH="0" baseline="0" dirty="0">
                <a:ln>
                  <a:noFill/>
                </a:ln>
                <a:solidFill>
                  <a:srgbClr val="333333"/>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400" dirty="0">
                <a:solidFill>
                  <a:srgbClr val="333333"/>
                </a:solidFill>
                <a:latin typeface="Consolas" panose="020B0609020204030204" pitchFamily="49" charset="0"/>
              </a:rPr>
              <a:t>			</a:t>
            </a:r>
            <a:r>
              <a:rPr kumimoji="0" lang="en-US" altLang="en-US" sz="2400" b="0" i="0" u="none" strike="noStrike" cap="none" normalizeH="0" baseline="0" dirty="0" err="1">
                <a:ln>
                  <a:noFill/>
                </a:ln>
                <a:solidFill>
                  <a:srgbClr val="902000"/>
                </a:solidFill>
                <a:effectLst/>
                <a:latin typeface="Consolas" panose="020B0609020204030204" pitchFamily="49" charset="0"/>
              </a:rPr>
              <a:t>AvgGdpPerCap_People</a:t>
            </a:r>
            <a:r>
              <a:rPr kumimoji="0" lang="en-US" altLang="en-US" sz="2400" b="0" i="0" u="none" strike="noStrike" cap="none" normalizeH="0" baseline="0" dirty="0">
                <a:ln>
                  <a:noFill/>
                </a:ln>
                <a:solidFill>
                  <a:srgbClr val="902000"/>
                </a:solidFill>
                <a:effectLst/>
                <a:latin typeface="Consolas" panose="020B0609020204030204" pitchFamily="49" charset="0"/>
              </a:rPr>
              <a:t> =</a:t>
            </a:r>
            <a:r>
              <a:rPr kumimoji="0" lang="en-US" altLang="en-US" sz="2400" b="0" i="0" u="none" strike="noStrike" cap="none" normalizeH="0" baseline="0" dirty="0">
                <a:ln>
                  <a:noFill/>
                </a:ln>
                <a:solidFill>
                  <a:srgbClr val="333333"/>
                </a:solidFill>
                <a:effectLst/>
                <a:latin typeface="Consolas" panose="020B0609020204030204" pitchFamily="49" charset="0"/>
              </a:rPr>
              <a:t> </a:t>
            </a:r>
            <a:r>
              <a:rPr kumimoji="0" lang="en-US" altLang="en-US" sz="2400" b="1" i="0" u="none" strike="noStrike" cap="none" normalizeH="0" baseline="0" dirty="0">
                <a:ln>
                  <a:noFill/>
                </a:ln>
                <a:solidFill>
                  <a:srgbClr val="007020"/>
                </a:solidFill>
                <a:effectLst/>
                <a:latin typeface="Consolas" panose="020B0609020204030204" pitchFamily="49" charset="0"/>
              </a:rPr>
              <a:t>sum</a:t>
            </a:r>
            <a:r>
              <a:rPr kumimoji="0" lang="en-US" altLang="en-US" sz="2400" b="0" i="0" u="none" strike="noStrike" cap="none" normalizeH="0" baseline="0" dirty="0">
                <a:ln>
                  <a:noFill/>
                </a:ln>
                <a:solidFill>
                  <a:srgbClr val="333333"/>
                </a:solidFill>
                <a:effectLst/>
                <a:latin typeface="Consolas" panose="020B0609020204030204" pitchFamily="49" charset="0"/>
              </a:rPr>
              <a:t>(</a:t>
            </a:r>
            <a:r>
              <a:rPr kumimoji="0" lang="en-US" altLang="en-US" sz="2400" b="0" i="0" u="none" strike="noStrike" cap="none" normalizeH="0" baseline="0" dirty="0" err="1">
                <a:ln>
                  <a:noFill/>
                </a:ln>
                <a:solidFill>
                  <a:srgbClr val="333333"/>
                </a:solidFill>
                <a:effectLst/>
                <a:latin typeface="Consolas" panose="020B0609020204030204" pitchFamily="49" charset="0"/>
              </a:rPr>
              <a:t>gdp</a:t>
            </a:r>
            <a:r>
              <a:rPr kumimoji="0" lang="en-US" altLang="en-US" sz="2400" b="0" i="0" u="none" strike="noStrike" cap="none" normalizeH="0" baseline="0" dirty="0">
                <a:ln>
                  <a:noFill/>
                </a:ln>
                <a:solidFill>
                  <a:srgbClr val="333333"/>
                </a:solidFill>
                <a:effectLst/>
                <a:latin typeface="Consolas" panose="020B0609020204030204" pitchFamily="49" charset="0"/>
              </a:rPr>
              <a:t>)</a:t>
            </a:r>
            <a:r>
              <a:rPr kumimoji="0" lang="en-US" altLang="en-US" sz="2400" b="0" i="0" u="none" strike="noStrike" cap="none" normalizeH="0" baseline="0" dirty="0">
                <a:ln>
                  <a:noFill/>
                </a:ln>
                <a:solidFill>
                  <a:srgbClr val="666666"/>
                </a:solidFill>
                <a:effectLst/>
                <a:latin typeface="Consolas" panose="020B0609020204030204" pitchFamily="49" charset="0"/>
              </a:rPr>
              <a:t>/</a:t>
            </a:r>
            <a:r>
              <a:rPr kumimoji="0" lang="en-US" altLang="en-US" sz="2400" b="1" i="0" u="none" strike="noStrike" cap="none" normalizeH="0" baseline="0" dirty="0">
                <a:ln>
                  <a:noFill/>
                </a:ln>
                <a:solidFill>
                  <a:srgbClr val="007020"/>
                </a:solidFill>
                <a:effectLst/>
                <a:latin typeface="Consolas" panose="020B0609020204030204" pitchFamily="49" charset="0"/>
              </a:rPr>
              <a:t>sum</a:t>
            </a:r>
            <a:r>
              <a:rPr kumimoji="0" lang="en-US" altLang="en-US" sz="2400" b="0" i="0" u="none" strike="noStrike" cap="none" normalizeH="0" baseline="0" dirty="0">
                <a:ln>
                  <a:noFill/>
                </a:ln>
                <a:solidFill>
                  <a:srgbClr val="333333"/>
                </a:solidFill>
                <a:effectLst/>
                <a:latin typeface="Consolas" panose="020B0609020204030204" pitchFamily="49" charset="0"/>
              </a:rPr>
              <a:t>(population)) </a:t>
            </a:r>
            <a:r>
              <a:rPr kumimoji="0" lang="en-US" altLang="en-US" sz="2400" b="0" i="0" u="none" strike="noStrike" cap="none" normalizeH="0" baseline="0" dirty="0">
                <a:ln>
                  <a:noFill/>
                </a:ln>
                <a:solidFill>
                  <a:srgbClr val="666666"/>
                </a:solidFill>
                <a:effectLst/>
                <a:latin typeface="Consolas" panose="020B0609020204030204" pitchFamily="49" charset="0"/>
              </a:rPr>
              <a:t>%&gt;%</a:t>
            </a:r>
            <a:r>
              <a:rPr kumimoji="0" lang="en-US" altLang="en-US" sz="2400" b="0" i="0" u="none" strike="noStrike" cap="none" normalizeH="0" baseline="0" dirty="0">
                <a:ln>
                  <a:noFill/>
                </a:ln>
                <a:solidFill>
                  <a:srgbClr val="333333"/>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400" dirty="0">
                <a:solidFill>
                  <a:srgbClr val="333333"/>
                </a:solidFill>
                <a:latin typeface="Consolas" panose="020B0609020204030204" pitchFamily="49" charset="0"/>
              </a:rPr>
              <a:t>	</a:t>
            </a:r>
            <a:r>
              <a:rPr kumimoji="0" lang="en-US" altLang="en-US" sz="2400" b="1" i="0" u="none" strike="noStrike" cap="none" normalizeH="0" baseline="0" dirty="0">
                <a:ln>
                  <a:noFill/>
                </a:ln>
                <a:solidFill>
                  <a:srgbClr val="007020"/>
                </a:solidFill>
                <a:effectLst/>
                <a:latin typeface="Consolas" panose="020B0609020204030204" pitchFamily="49" charset="0"/>
              </a:rPr>
              <a:t>arrange</a:t>
            </a:r>
            <a:r>
              <a:rPr kumimoji="0" lang="en-US" altLang="en-US" sz="2400" b="0" i="0" u="none" strike="noStrike" cap="none" normalizeH="0" baseline="0" dirty="0">
                <a:ln>
                  <a:noFill/>
                </a:ln>
                <a:solidFill>
                  <a:srgbClr val="333333"/>
                </a:solidFill>
                <a:effectLst/>
                <a:latin typeface="Consolas" panose="020B0609020204030204" pitchFamily="49" charset="0"/>
              </a:rPr>
              <a:t>(</a:t>
            </a:r>
            <a:r>
              <a:rPr kumimoji="0" lang="en-US" altLang="en-US" sz="2400" b="1" i="0" u="none" strike="noStrike" cap="none" normalizeH="0" baseline="0" dirty="0">
                <a:ln>
                  <a:noFill/>
                </a:ln>
                <a:solidFill>
                  <a:srgbClr val="007020"/>
                </a:solidFill>
                <a:effectLst/>
                <a:latin typeface="Consolas" panose="020B0609020204030204" pitchFamily="49" charset="0"/>
              </a:rPr>
              <a:t>desc</a:t>
            </a:r>
            <a:r>
              <a:rPr kumimoji="0" lang="en-US" altLang="en-US" sz="2400" b="0" i="0" u="none" strike="noStrike" cap="none" normalizeH="0" baseline="0" dirty="0">
                <a:ln>
                  <a:noFill/>
                </a:ln>
                <a:solidFill>
                  <a:srgbClr val="333333"/>
                </a:solidFill>
                <a:effectLst/>
                <a:latin typeface="Consolas" panose="020B0609020204030204" pitchFamily="49" charset="0"/>
              </a:rPr>
              <a:t>(</a:t>
            </a:r>
            <a:r>
              <a:rPr kumimoji="0" lang="en-US" altLang="en-US" sz="2400" b="0" i="0" u="none" strike="noStrike" cap="none" normalizeH="0" baseline="0" dirty="0" err="1">
                <a:ln>
                  <a:noFill/>
                </a:ln>
                <a:solidFill>
                  <a:srgbClr val="333333"/>
                </a:solidFill>
                <a:effectLst/>
                <a:latin typeface="Consolas" panose="020B0609020204030204" pitchFamily="49" charset="0"/>
              </a:rPr>
              <a:t>AvgGdpPerCap_Nations</a:t>
            </a:r>
            <a:r>
              <a:rPr kumimoji="0" lang="en-US" altLang="en-US" sz="2400" b="0" i="0" u="none" strike="noStrike" cap="none" normalizeH="0" baseline="0" dirty="0">
                <a:ln>
                  <a:noFill/>
                </a:ln>
                <a:solidFill>
                  <a:srgbClr val="333333"/>
                </a:solidFill>
                <a:effectLst/>
                <a:latin typeface="Consolas" panose="020B0609020204030204" pitchFamily="49" charset="0"/>
              </a:rPr>
              <a:t>))</a:t>
            </a:r>
            <a:r>
              <a:rPr kumimoji="0" lang="en-US" altLang="en-US" sz="2400" b="0" i="0" u="none" strike="noStrike" cap="none" normalizeH="0" baseline="0" dirty="0">
                <a:ln>
                  <a:noFill/>
                </a:ln>
                <a:solidFill>
                  <a:schemeClr val="tx1"/>
                </a:solidFill>
                <a:effectLst/>
              </a:rPr>
              <a:t> </a:t>
            </a: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55161119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animBg="1"/>
    </p:bld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42200E-4738-4B2F-A823-9A2AAF0BFDA1}"/>
              </a:ext>
            </a:extLst>
          </p:cNvPr>
          <p:cNvSpPr>
            <a:spLocks noGrp="1"/>
          </p:cNvSpPr>
          <p:nvPr>
            <p:ph type="title"/>
          </p:nvPr>
        </p:nvSpPr>
        <p:spPr/>
        <p:txBody>
          <a:bodyPr/>
          <a:lstStyle/>
          <a:p>
            <a:r>
              <a:rPr lang="en-GB" dirty="0"/>
              <a:t>Get the materials</a:t>
            </a:r>
          </a:p>
        </p:txBody>
      </p:sp>
      <p:sp>
        <p:nvSpPr>
          <p:cNvPr id="3" name="Text Placeholder 2">
            <a:extLst>
              <a:ext uri="{FF2B5EF4-FFF2-40B4-BE49-F238E27FC236}">
                <a16:creationId xmlns:a16="http://schemas.microsoft.com/office/drawing/2014/main" id="{9E9DAA85-AE0D-4FC5-94F5-684DD8B6AAD2}"/>
              </a:ext>
            </a:extLst>
          </p:cNvPr>
          <p:cNvSpPr>
            <a:spLocks noGrp="1"/>
          </p:cNvSpPr>
          <p:nvPr>
            <p:ph type="body" sz="half" idx="1"/>
          </p:nvPr>
        </p:nvSpPr>
        <p:spPr/>
        <p:txBody>
          <a:bodyPr/>
          <a:lstStyle/>
          <a:p>
            <a:pPr marL="857250" indent="-857250">
              <a:buFont typeface="Arial" panose="020B0604020202020204" pitchFamily="34" charset="0"/>
              <a:buChar char="•"/>
            </a:pPr>
            <a:r>
              <a:rPr lang="en-GB" dirty="0"/>
              <a:t>Install git, fork and create new project from repository</a:t>
            </a:r>
          </a:p>
          <a:p>
            <a:pPr marL="857250" indent="-857250">
              <a:buFont typeface="Arial" panose="020B0604020202020204" pitchFamily="34" charset="0"/>
              <a:buChar char="•"/>
            </a:pPr>
            <a:endParaRPr lang="en-GB" dirty="0"/>
          </a:p>
          <a:p>
            <a:pPr marL="857250" indent="-857250">
              <a:buFont typeface="Arial" panose="020B0604020202020204" pitchFamily="34" charset="0"/>
              <a:buChar char="•"/>
            </a:pPr>
            <a:r>
              <a:rPr lang="en-GB" dirty="0"/>
              <a:t>Go to LINK, click green “Code” button, then download Zip and extract in folder</a:t>
            </a:r>
          </a:p>
        </p:txBody>
      </p:sp>
    </p:spTree>
    <p:extLst>
      <p:ext uri="{BB962C8B-B14F-4D97-AF65-F5344CB8AC3E}">
        <p14:creationId xmlns:p14="http://schemas.microsoft.com/office/powerpoint/2010/main" val="2871846133"/>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43" name="Screen Shot 2017-07-19 at 2.56.48 PM.png"/>
          <p:cNvPicPr>
            <a:picLocks noChangeAspect="1"/>
          </p:cNvPicPr>
          <p:nvPr/>
        </p:nvPicPr>
        <p:blipFill>
          <a:blip r:embed="rId2"/>
          <a:stretch>
            <a:fillRect/>
          </a:stretch>
        </p:blipFill>
        <p:spPr>
          <a:xfrm>
            <a:off x="4702843" y="4603321"/>
            <a:ext cx="7095524" cy="9112679"/>
          </a:xfrm>
          <a:prstGeom prst="rect">
            <a:avLst/>
          </a:prstGeom>
          <a:ln w="25400">
            <a:solidFill>
              <a:srgbClr val="000000"/>
            </a:solidFill>
            <a:miter lim="400000"/>
          </a:ln>
          <a:effectLst>
            <a:outerShdw blurRad="165100" dist="63500" dir="5400000" rotWithShape="0">
              <a:srgbClr val="000000">
                <a:alpha val="50000"/>
              </a:srgbClr>
            </a:outerShdw>
          </a:effectLst>
        </p:spPr>
      </p:pic>
      <p:sp>
        <p:nvSpPr>
          <p:cNvPr id="1044" name="Shape 1044"/>
          <p:cNvSpPr txBox="1"/>
          <p:nvPr/>
        </p:nvSpPr>
        <p:spPr>
          <a:xfrm>
            <a:off x="-2826009" y="554333"/>
            <a:ext cx="16368497" cy="23968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defRPr sz="10000">
                <a:latin typeface="Helvetica"/>
                <a:ea typeface="Helvetica"/>
                <a:cs typeface="Helvetica"/>
                <a:sym typeface="Helvetica"/>
              </a:defRPr>
            </a:lvl1pPr>
          </a:lstStyle>
          <a:p>
            <a:r>
              <a:rPr dirty="0"/>
              <a:t>Setup</a:t>
            </a:r>
          </a:p>
        </p:txBody>
      </p:sp>
      <p:sp>
        <p:nvSpPr>
          <p:cNvPr id="1045" name="Shape 1045"/>
          <p:cNvSpPr txBox="1"/>
          <p:nvPr/>
        </p:nvSpPr>
        <p:spPr>
          <a:xfrm>
            <a:off x="4702842" y="1291882"/>
            <a:ext cx="18020166" cy="188298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defTabSz="566674">
              <a:defRPr sz="5820">
                <a:latin typeface="Helvetica"/>
                <a:ea typeface="Helvetica"/>
                <a:cs typeface="Helvetica"/>
                <a:sym typeface="Helvetica"/>
              </a:defRPr>
            </a:lvl1pPr>
          </a:lstStyle>
          <a:p>
            <a:r>
              <a:rPr dirty="0"/>
              <a:t>The setup chunk is always run once </a:t>
            </a:r>
            <a:br>
              <a:rPr lang="en-US" dirty="0"/>
            </a:br>
            <a:r>
              <a:rPr dirty="0"/>
              <a:t>before anything else</a:t>
            </a:r>
          </a:p>
        </p:txBody>
      </p:sp>
      <p:grpSp>
        <p:nvGrpSpPr>
          <p:cNvPr id="1051" name="Group 1051"/>
          <p:cNvGrpSpPr/>
          <p:nvPr/>
        </p:nvGrpSpPr>
        <p:grpSpPr>
          <a:xfrm>
            <a:off x="5358241" y="5510708"/>
            <a:ext cx="9761202" cy="1779511"/>
            <a:chOff x="0" y="0"/>
            <a:chExt cx="9761201" cy="1779510"/>
          </a:xfrm>
        </p:grpSpPr>
        <p:grpSp>
          <p:nvGrpSpPr>
            <p:cNvPr id="1049" name="Group 1049"/>
            <p:cNvGrpSpPr/>
            <p:nvPr/>
          </p:nvGrpSpPr>
          <p:grpSpPr>
            <a:xfrm>
              <a:off x="-1" y="0"/>
              <a:ext cx="9761203" cy="1779511"/>
              <a:chOff x="0" y="0"/>
              <a:chExt cx="9761201" cy="1779510"/>
            </a:xfrm>
          </p:grpSpPr>
          <p:sp>
            <p:nvSpPr>
              <p:cNvPr id="1046" name="Shape 1046"/>
              <p:cNvSpPr/>
              <p:nvPr/>
            </p:nvSpPr>
            <p:spPr>
              <a:xfrm>
                <a:off x="0" y="0"/>
                <a:ext cx="2937274" cy="1779511"/>
              </a:xfrm>
              <a:custGeom>
                <a:avLst/>
                <a:gdLst/>
                <a:ahLst/>
                <a:cxnLst>
                  <a:cxn ang="0">
                    <a:pos x="wd2" y="hd2"/>
                  </a:cxn>
                  <a:cxn ang="5400000">
                    <a:pos x="wd2" y="hd2"/>
                  </a:cxn>
                  <a:cxn ang="10800000">
                    <a:pos x="wd2" y="hd2"/>
                  </a:cxn>
                  <a:cxn ang="16200000">
                    <a:pos x="wd2" y="hd2"/>
                  </a:cxn>
                </a:cxnLst>
                <a:rect l="0" t="0" r="r" b="b"/>
                <a:pathLst>
                  <a:path w="21600" h="21600" extrusionOk="0">
                    <a:moveTo>
                      <a:pt x="0" y="8333"/>
                    </a:moveTo>
                    <a:lnTo>
                      <a:pt x="21600" y="0"/>
                    </a:lnTo>
                    <a:lnTo>
                      <a:pt x="21510" y="21600"/>
                    </a:lnTo>
                    <a:lnTo>
                      <a:pt x="13" y="15165"/>
                    </a:lnTo>
                    <a:lnTo>
                      <a:pt x="0" y="8333"/>
                    </a:lnTo>
                    <a:close/>
                  </a:path>
                </a:pathLst>
              </a:custGeom>
              <a:solidFill>
                <a:srgbClr val="000000">
                  <a:alpha val="33169"/>
                </a:srgbClr>
              </a:solidFill>
              <a:ln w="25400" cap="flat">
                <a:noFill/>
                <a:miter lim="400000"/>
              </a:ln>
              <a:effectLst/>
            </p:spPr>
            <p:txBody>
              <a:bodyPr wrap="square" lIns="0" tIns="0" rIns="0" bIns="0" numCol="1" anchor="t">
                <a:noAutofit/>
              </a:bodyPr>
              <a:lstStyle/>
              <a:p>
                <a:pPr>
                  <a:defRPr sz="5600">
                    <a:solidFill>
                      <a:srgbClr val="FFFFFF"/>
                    </a:solidFill>
                    <a:effectLst>
                      <a:outerShdw blurRad="38100" dist="12700" dir="5400000" rotWithShape="0">
                        <a:srgbClr val="000000">
                          <a:alpha val="50000"/>
                        </a:srgbClr>
                      </a:outerShdw>
                    </a:effectLst>
                  </a:defRPr>
                </a:pPr>
                <a:endParaRPr/>
              </a:p>
            </p:txBody>
          </p:sp>
          <p:sp>
            <p:nvSpPr>
              <p:cNvPr id="1047" name="Shape 1047"/>
              <p:cNvSpPr/>
              <p:nvPr/>
            </p:nvSpPr>
            <p:spPr>
              <a:xfrm>
                <a:off x="2059" y="683174"/>
                <a:ext cx="2972295" cy="576925"/>
              </a:xfrm>
              <a:prstGeom prst="rect">
                <a:avLst/>
              </a:prstGeom>
              <a:solidFill>
                <a:srgbClr val="000000">
                  <a:alpha val="13932"/>
                </a:srgbClr>
              </a:solidFill>
              <a:ln w="254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a:p>
            </p:txBody>
          </p:sp>
          <p:pic>
            <p:nvPicPr>
              <p:cNvPr id="1048" name="Screen Shot 2017-07-14 at 3.44.41 PM.png"/>
              <p:cNvPicPr>
                <a:picLocks noChangeAspect="1"/>
              </p:cNvPicPr>
              <p:nvPr/>
            </p:nvPicPr>
            <p:blipFill>
              <a:blip r:embed="rId3"/>
              <a:srcRect r="65915" b="86395"/>
              <a:stretch>
                <a:fillRect/>
              </a:stretch>
            </p:blipFill>
            <p:spPr>
              <a:xfrm>
                <a:off x="2938711" y="26038"/>
                <a:ext cx="6822491" cy="1306442"/>
              </a:xfrm>
              <a:prstGeom prst="rect">
                <a:avLst/>
              </a:prstGeom>
              <a:ln w="50800" cap="flat">
                <a:solidFill>
                  <a:srgbClr val="000000"/>
                </a:solidFill>
                <a:prstDash val="solid"/>
                <a:miter lim="400000"/>
              </a:ln>
              <a:effectLst>
                <a:outerShdw blurRad="165100" dist="63500" dir="5400000" rotWithShape="0">
                  <a:srgbClr val="000000">
                    <a:alpha val="50000"/>
                  </a:srgbClr>
                </a:outerShdw>
              </a:effectLst>
            </p:spPr>
          </p:pic>
        </p:grpSp>
        <p:pic>
          <p:nvPicPr>
            <p:cNvPr id="1050" name="Screen Shot 2017-07-19 at 2.56.48 PM.png"/>
            <p:cNvPicPr>
              <a:picLocks noChangeAspect="1"/>
            </p:cNvPicPr>
            <p:nvPr/>
          </p:nvPicPr>
          <p:blipFill>
            <a:blip r:embed="rId2"/>
            <a:srcRect l="9239" t="17718" r="57616" b="75739"/>
            <a:stretch>
              <a:fillRect/>
            </a:stretch>
          </p:blipFill>
          <p:spPr>
            <a:xfrm>
              <a:off x="2931818" y="31740"/>
              <a:ext cx="6823468" cy="1729584"/>
            </a:xfrm>
            <a:prstGeom prst="rect">
              <a:avLst/>
            </a:prstGeom>
            <a:ln w="50800" cap="flat">
              <a:solidFill>
                <a:srgbClr val="000000"/>
              </a:solidFill>
              <a:prstDash val="solid"/>
              <a:miter lim="400000"/>
            </a:ln>
            <a:effectLst>
              <a:outerShdw blurRad="165100" dist="63500" dir="5400000" rotWithShape="0">
                <a:srgbClr val="000000">
                  <a:alpha val="50000"/>
                </a:srgbClr>
              </a:outerShdw>
            </a:effectLst>
          </p:spPr>
        </p:pic>
      </p:grpSp>
      <p:sp>
        <p:nvSpPr>
          <p:cNvPr id="1052" name="Shape 1052"/>
          <p:cNvSpPr/>
          <p:nvPr/>
        </p:nvSpPr>
        <p:spPr>
          <a:xfrm>
            <a:off x="14362208" y="4603321"/>
            <a:ext cx="6822492" cy="3437626"/>
          </a:xfrm>
          <a:custGeom>
            <a:avLst/>
            <a:gdLst/>
            <a:ahLst/>
            <a:cxnLst>
              <a:cxn ang="0">
                <a:pos x="wd2" y="hd2"/>
              </a:cxn>
              <a:cxn ang="5400000">
                <a:pos x="wd2" y="hd2"/>
              </a:cxn>
              <a:cxn ang="10800000">
                <a:pos x="wd2" y="hd2"/>
              </a:cxn>
              <a:cxn ang="16200000">
                <a:pos x="wd2" y="hd2"/>
              </a:cxn>
            </a:cxnLst>
            <a:rect l="0" t="0" r="r" b="b"/>
            <a:pathLst>
              <a:path w="21600" h="21600" extrusionOk="0">
                <a:moveTo>
                  <a:pt x="9353" y="0"/>
                </a:moveTo>
                <a:cubicBezTo>
                  <a:pt x="9114" y="0"/>
                  <a:pt x="8920" y="881"/>
                  <a:pt x="8920" y="1971"/>
                </a:cubicBezTo>
                <a:lnTo>
                  <a:pt x="8920" y="5909"/>
                </a:lnTo>
                <a:lnTo>
                  <a:pt x="0" y="7551"/>
                </a:lnTo>
                <a:lnTo>
                  <a:pt x="8920" y="9192"/>
                </a:lnTo>
                <a:lnTo>
                  <a:pt x="8920" y="19629"/>
                </a:lnTo>
                <a:cubicBezTo>
                  <a:pt x="8920" y="20719"/>
                  <a:pt x="9114" y="21600"/>
                  <a:pt x="9353" y="21600"/>
                </a:cubicBezTo>
                <a:lnTo>
                  <a:pt x="21166" y="21600"/>
                </a:lnTo>
                <a:cubicBezTo>
                  <a:pt x="21406" y="21600"/>
                  <a:pt x="21600" y="20719"/>
                  <a:pt x="21600" y="19629"/>
                </a:cubicBezTo>
                <a:lnTo>
                  <a:pt x="21600" y="1971"/>
                </a:lnTo>
                <a:cubicBezTo>
                  <a:pt x="21600" y="881"/>
                  <a:pt x="21406" y="0"/>
                  <a:pt x="21166" y="0"/>
                </a:cubicBezTo>
                <a:lnTo>
                  <a:pt x="9353" y="0"/>
                </a:lnTo>
                <a:close/>
              </a:path>
            </a:pathLst>
          </a:custGeom>
          <a:solidFill>
            <a:srgbClr val="5E5E5E"/>
          </a:solidFill>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lvl1pPr>
              <a:defRPr sz="4000" b="1">
                <a:solidFill>
                  <a:srgbClr val="FFFFFF"/>
                </a:solidFill>
                <a:latin typeface="Helvetica"/>
                <a:ea typeface="Helvetica"/>
                <a:cs typeface="Helvetica"/>
                <a:sym typeface="Helvetica"/>
              </a:defRPr>
            </a:lvl1pPr>
          </a:lstStyle>
          <a:p>
            <a:pPr algn="r"/>
            <a:r>
              <a:rPr lang="en-US" sz="3600" dirty="0"/>
              <a:t>C</a:t>
            </a:r>
            <a:r>
              <a:rPr sz="3600" dirty="0"/>
              <a:t>hunk labels </a:t>
            </a:r>
            <a:br>
              <a:rPr lang="en-US" sz="3600" dirty="0"/>
            </a:br>
            <a:r>
              <a:rPr sz="3600" dirty="0"/>
              <a:t>are optional, </a:t>
            </a:r>
            <a:br>
              <a:rPr lang="en-US" sz="3600" dirty="0"/>
            </a:br>
            <a:r>
              <a:rPr sz="3600" dirty="0"/>
              <a:t>the </a:t>
            </a:r>
            <a:r>
              <a:rPr sz="3600" dirty="0">
                <a:solidFill>
                  <a:schemeClr val="accent3"/>
                </a:solidFill>
              </a:rPr>
              <a:t>setup </a:t>
            </a:r>
            <a:r>
              <a:rPr sz="3600" dirty="0"/>
              <a:t>label </a:t>
            </a:r>
            <a:br>
              <a:rPr lang="en-US" sz="3600" dirty="0"/>
            </a:br>
            <a:r>
              <a:rPr sz="3600" dirty="0"/>
              <a:t>is special</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05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10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1" grpId="0" animBg="1" advAuto="0"/>
      <p:bldP spid="1052" grpId="0" animBg="1" advAuto="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 name="Shape 110"/>
          <p:cNvSpPr txBox="1">
            <a:spLocks noGrp="1"/>
          </p:cNvSpPr>
          <p:nvPr>
            <p:ph type="sldNum" sz="quarter" idx="2"/>
          </p:nvPr>
        </p:nvSpPr>
        <p:spPr>
          <a:xfrm>
            <a:off x="11922955" y="12684510"/>
            <a:ext cx="538090" cy="101600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2</a:t>
            </a:fld>
            <a:endParaRPr/>
          </a:p>
        </p:txBody>
      </p:sp>
      <p:sp>
        <p:nvSpPr>
          <p:cNvPr id="111" name="Shape 111"/>
          <p:cNvSpPr txBox="1">
            <a:spLocks noGrp="1"/>
          </p:cNvSpPr>
          <p:nvPr>
            <p:ph type="title" idx="4294967295"/>
          </p:nvPr>
        </p:nvSpPr>
        <p:spPr>
          <a:xfrm>
            <a:off x="4833937" y="357187"/>
            <a:ext cx="14716126" cy="3429001"/>
          </a:xfrm>
          <a:prstGeom prst="rect">
            <a:avLst/>
          </a:prstGeom>
        </p:spPr>
        <p:txBody>
          <a:bodyPr lIns="71437" tIns="71437" rIns="71437" bIns="71437"/>
          <a:lstStyle>
            <a:lvl1pPr algn="ctr" defTabSz="584200">
              <a:defRPr sz="11800" cap="none">
                <a:solidFill>
                  <a:srgbClr val="005493"/>
                </a:solidFill>
              </a:defRPr>
            </a:lvl1pPr>
          </a:lstStyle>
          <a:p>
            <a:r>
              <a:t>Your Turn</a:t>
            </a:r>
          </a:p>
        </p:txBody>
      </p:sp>
      <p:sp>
        <p:nvSpPr>
          <p:cNvPr id="112" name="Shape 112"/>
          <p:cNvSpPr txBox="1">
            <a:spLocks noGrp="1"/>
          </p:cNvSpPr>
          <p:nvPr>
            <p:ph type="body" idx="4294967295"/>
          </p:nvPr>
        </p:nvSpPr>
        <p:spPr>
          <a:xfrm>
            <a:off x="1445226" y="3482789"/>
            <a:ext cx="21493548" cy="7872395"/>
          </a:xfrm>
          <a:prstGeom prst="rect">
            <a:avLst/>
          </a:prstGeom>
        </p:spPr>
        <p:txBody>
          <a:bodyPr lIns="71437" tIns="71437" rIns="71437" bIns="71437">
            <a:normAutofit lnSpcReduction="10000"/>
          </a:bodyPr>
          <a:lstStyle/>
          <a:p>
            <a:pPr marL="0" indent="0" defTabSz="584200">
              <a:spcBef>
                <a:spcPts val="2400"/>
              </a:spcBef>
              <a:buSzTx/>
              <a:buNone/>
              <a:defRPr sz="6700">
                <a:solidFill>
                  <a:srgbClr val="005493"/>
                </a:solidFill>
              </a:defRPr>
            </a:pPr>
            <a:r>
              <a:rPr dirty="0"/>
              <a:t>Form groups of 2-</a:t>
            </a:r>
            <a:r>
              <a:rPr lang="en-US" dirty="0"/>
              <a:t>3</a:t>
            </a:r>
            <a:r>
              <a:rPr dirty="0"/>
              <a:t> people. Introduce yourself to your group members. Tell them:</a:t>
            </a:r>
          </a:p>
          <a:p>
            <a:pPr marL="1762276" indent="-990599" defTabSz="584200">
              <a:spcBef>
                <a:spcPts val="2400"/>
              </a:spcBef>
              <a:buSzPct val="100000"/>
              <a:buAutoNum type="arabicPeriod"/>
              <a:defRPr sz="6700">
                <a:solidFill>
                  <a:srgbClr val="005493"/>
                </a:solidFill>
              </a:defRPr>
            </a:pPr>
            <a:r>
              <a:rPr dirty="0"/>
              <a:t>Who you are</a:t>
            </a:r>
            <a:endParaRPr lang="en-US" dirty="0"/>
          </a:p>
          <a:p>
            <a:pPr marL="1762276" indent="-990599" defTabSz="584200">
              <a:spcBef>
                <a:spcPts val="2400"/>
              </a:spcBef>
              <a:buSzPct val="100000"/>
              <a:buAutoNum type="arabicPeriod"/>
              <a:defRPr sz="6700">
                <a:solidFill>
                  <a:srgbClr val="005493"/>
                </a:solidFill>
              </a:defRPr>
            </a:pPr>
            <a:r>
              <a:rPr lang="en-US" dirty="0"/>
              <a:t>What methods you currently use in quant. research</a:t>
            </a:r>
            <a:endParaRPr dirty="0"/>
          </a:p>
          <a:p>
            <a:pPr marL="1762276" indent="-990599" defTabSz="584200">
              <a:spcBef>
                <a:spcPts val="2400"/>
              </a:spcBef>
              <a:buSzPct val="100000"/>
              <a:buAutoNum type="arabicPeriod"/>
              <a:defRPr sz="6700">
                <a:solidFill>
                  <a:srgbClr val="005493"/>
                </a:solidFill>
              </a:defRPr>
            </a:pPr>
            <a:r>
              <a:rPr dirty="0"/>
              <a:t>What you </a:t>
            </a:r>
            <a:r>
              <a:rPr lang="en-US" dirty="0"/>
              <a:t>remember most from Day 1  </a:t>
            </a:r>
            <a:br>
              <a:rPr lang="en-US" dirty="0"/>
            </a:br>
            <a:r>
              <a:rPr lang="en-US" dirty="0"/>
              <a:t>(or your R experience to date)</a:t>
            </a:r>
            <a:endParaRPr dirty="0"/>
          </a:p>
          <a:p>
            <a:pPr marL="1762276" indent="-990599" defTabSz="584200">
              <a:spcBef>
                <a:spcPts val="2400"/>
              </a:spcBef>
              <a:buSzPct val="100000"/>
              <a:buAutoNum type="arabicPeriod"/>
              <a:defRPr sz="6700">
                <a:solidFill>
                  <a:srgbClr val="005493"/>
                </a:solidFill>
              </a:defRPr>
            </a:pPr>
            <a:r>
              <a:rPr lang="en-US" dirty="0"/>
              <a:t>Your most pressing question for today</a:t>
            </a:r>
          </a:p>
        </p:txBody>
      </p:sp>
      <p:sp>
        <p:nvSpPr>
          <p:cNvPr id="6" name="Rectangle 5">
            <a:extLst>
              <a:ext uri="{FF2B5EF4-FFF2-40B4-BE49-F238E27FC236}">
                <a16:creationId xmlns:a16="http://schemas.microsoft.com/office/drawing/2014/main" id="{42D65471-BD49-452A-A21F-AB305D1C6F8A}"/>
              </a:ext>
            </a:extLst>
          </p:cNvPr>
          <p:cNvSpPr/>
          <p:nvPr/>
        </p:nvSpPr>
        <p:spPr>
          <a:xfrm>
            <a:off x="19259234" y="11496548"/>
            <a:ext cx="4544635" cy="1375376"/>
          </a:xfrm>
          <a:prstGeom prst="rect">
            <a:avLst/>
          </a:prstGeom>
          <a:solidFill>
            <a:schemeClr val="accent3"/>
          </a:solidFill>
          <a:ln w="25400" cap="flat">
            <a:no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8000" b="1"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rPr>
              <a:t>05:00</a:t>
            </a:r>
            <a:endParaRPr kumimoji="0" lang="en-GB" sz="8000"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3" name="Group 203"/>
          <p:cNvGrpSpPr/>
          <p:nvPr/>
        </p:nvGrpSpPr>
        <p:grpSpPr>
          <a:xfrm>
            <a:off x="16841097" y="6267737"/>
            <a:ext cx="2411283" cy="4769640"/>
            <a:chOff x="0" y="0"/>
            <a:chExt cx="2411282" cy="4769639"/>
          </a:xfrm>
        </p:grpSpPr>
        <p:sp>
          <p:nvSpPr>
            <p:cNvPr id="201" name="Shape 201"/>
            <p:cNvSpPr/>
            <p:nvPr/>
          </p:nvSpPr>
          <p:spPr>
            <a:xfrm>
              <a:off x="0" y="0"/>
              <a:ext cx="2411283" cy="476964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5938" y="2709"/>
                    <a:pt x="10905" y="5961"/>
                    <a:pt x="14605" y="9609"/>
                  </a:cubicBezTo>
                  <a:cubicBezTo>
                    <a:pt x="18304" y="13256"/>
                    <a:pt x="20738" y="17300"/>
                    <a:pt x="21600" y="21600"/>
                  </a:cubicBezTo>
                </a:path>
              </a:pathLst>
            </a:custGeom>
            <a:noFill/>
            <a:ln w="203200" cap="flat">
              <a:solidFill>
                <a:srgbClr val="5E8FC6"/>
              </a:solidFill>
              <a:prstDash val="solid"/>
              <a:miter lim="400000"/>
              <a:tailEnd type="triangle" w="med" len="med"/>
            </a:ln>
            <a:effectLst/>
          </p:spPr>
          <p:txBody>
            <a:bodyPr wrap="square" lIns="0" tIns="0" rIns="0" bIns="0" numCol="1" anchor="t">
              <a:noAutofit/>
            </a:bodyPr>
            <a:lstStyle/>
            <a:p>
              <a:pPr>
                <a:defRPr sz="5600">
                  <a:solidFill>
                    <a:srgbClr val="FFFFFF"/>
                  </a:solidFill>
                  <a:effectLst>
                    <a:outerShdw blurRad="38100" dist="12700" dir="5400000" rotWithShape="0">
                      <a:srgbClr val="000000">
                        <a:alpha val="50000"/>
                      </a:srgbClr>
                    </a:outerShdw>
                  </a:effectLst>
                </a:defRPr>
              </a:pPr>
              <a:endParaRPr/>
            </a:p>
          </p:txBody>
        </p:sp>
        <p:sp>
          <p:nvSpPr>
            <p:cNvPr id="202" name="Shape 202"/>
            <p:cNvSpPr/>
            <p:nvPr/>
          </p:nvSpPr>
          <p:spPr>
            <a:xfrm>
              <a:off x="0" y="0"/>
              <a:ext cx="2306759" cy="406857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6207" y="3176"/>
                    <a:pt x="11399" y="6988"/>
                    <a:pt x="15267" y="11265"/>
                  </a:cubicBezTo>
                  <a:cubicBezTo>
                    <a:pt x="17200" y="13402"/>
                    <a:pt x="18803" y="15657"/>
                    <a:pt x="20035" y="18006"/>
                  </a:cubicBezTo>
                  <a:cubicBezTo>
                    <a:pt x="20651" y="19181"/>
                    <a:pt x="21175" y="20380"/>
                    <a:pt x="21600" y="21600"/>
                  </a:cubicBezTo>
                </a:path>
              </a:pathLst>
            </a:custGeom>
            <a:noFill/>
            <a:ln w="317500" cap="flat">
              <a:solidFill>
                <a:srgbClr val="5E8FC6"/>
              </a:solidFill>
              <a:prstDash val="solid"/>
              <a:miter lim="400000"/>
            </a:ln>
            <a:effectLst/>
          </p:spPr>
          <p:txBody>
            <a:bodyPr wrap="square" lIns="0" tIns="0" rIns="0" bIns="0" numCol="1" anchor="t">
              <a:noAutofit/>
            </a:bodyPr>
            <a:lstStyle/>
            <a:p>
              <a:pPr>
                <a:defRPr sz="5600">
                  <a:solidFill>
                    <a:srgbClr val="FFFFFF"/>
                  </a:solidFill>
                  <a:effectLst>
                    <a:outerShdw blurRad="38100" dist="12700" dir="5400000" rotWithShape="0">
                      <a:srgbClr val="000000">
                        <a:alpha val="50000"/>
                      </a:srgbClr>
                    </a:outerShdw>
                  </a:effectLst>
                </a:defRPr>
              </a:pPr>
              <a:endParaRPr/>
            </a:p>
          </p:txBody>
        </p:sp>
      </p:grpSp>
      <p:grpSp>
        <p:nvGrpSpPr>
          <p:cNvPr id="206" name="Group 206"/>
          <p:cNvGrpSpPr/>
          <p:nvPr/>
        </p:nvGrpSpPr>
        <p:grpSpPr>
          <a:xfrm>
            <a:off x="8561410" y="4346267"/>
            <a:ext cx="6656119" cy="787050"/>
            <a:chOff x="0" y="0"/>
            <a:chExt cx="6656117" cy="787048"/>
          </a:xfrm>
        </p:grpSpPr>
        <p:sp>
          <p:nvSpPr>
            <p:cNvPr id="204" name="Shape 204"/>
            <p:cNvSpPr/>
            <p:nvPr/>
          </p:nvSpPr>
          <p:spPr>
            <a:xfrm>
              <a:off x="0" y="-1"/>
              <a:ext cx="6656118" cy="787050"/>
            </a:xfrm>
            <a:custGeom>
              <a:avLst/>
              <a:gdLst/>
              <a:ahLst/>
              <a:cxnLst>
                <a:cxn ang="0">
                  <a:pos x="wd2" y="hd2"/>
                </a:cxn>
                <a:cxn ang="5400000">
                  <a:pos x="wd2" y="hd2"/>
                </a:cxn>
                <a:cxn ang="10800000">
                  <a:pos x="wd2" y="hd2"/>
                </a:cxn>
                <a:cxn ang="16200000">
                  <a:pos x="wd2" y="hd2"/>
                </a:cxn>
              </a:cxnLst>
              <a:rect l="0" t="0" r="r" b="b"/>
              <a:pathLst>
                <a:path w="21600" h="21592" extrusionOk="0">
                  <a:moveTo>
                    <a:pt x="0" y="21473"/>
                  </a:moveTo>
                  <a:cubicBezTo>
                    <a:pt x="652" y="18718"/>
                    <a:pt x="1320" y="16208"/>
                    <a:pt x="2003" y="13953"/>
                  </a:cubicBezTo>
                  <a:cubicBezTo>
                    <a:pt x="4734" y="4934"/>
                    <a:pt x="7700" y="-8"/>
                    <a:pt x="10792" y="0"/>
                  </a:cubicBezTo>
                  <a:cubicBezTo>
                    <a:pt x="12340" y="4"/>
                    <a:pt x="13858" y="1249"/>
                    <a:pt x="15329" y="3626"/>
                  </a:cubicBezTo>
                  <a:cubicBezTo>
                    <a:pt x="16801" y="6002"/>
                    <a:pt x="18228" y="9508"/>
                    <a:pt x="19595" y="14039"/>
                  </a:cubicBezTo>
                  <a:cubicBezTo>
                    <a:pt x="20279" y="16305"/>
                    <a:pt x="20948" y="18827"/>
                    <a:pt x="21600" y="21592"/>
                  </a:cubicBezTo>
                </a:path>
              </a:pathLst>
            </a:custGeom>
            <a:noFill/>
            <a:ln w="203200" cap="flat">
              <a:solidFill>
                <a:srgbClr val="5D8EC7"/>
              </a:solidFill>
              <a:prstDash val="solid"/>
              <a:miter lim="400000"/>
              <a:tailEnd type="triangle" w="med" len="med"/>
            </a:ln>
            <a:effectLst/>
          </p:spPr>
          <p:txBody>
            <a:bodyPr wrap="square" lIns="0" tIns="0" rIns="0" bIns="0" numCol="1" anchor="t">
              <a:noAutofit/>
            </a:bodyPr>
            <a:lstStyle/>
            <a:p>
              <a:pPr>
                <a:defRPr sz="5600">
                  <a:solidFill>
                    <a:srgbClr val="FFFFFF"/>
                  </a:solidFill>
                  <a:effectLst>
                    <a:outerShdw blurRad="38100" dist="12700" dir="5400000" rotWithShape="0">
                      <a:srgbClr val="000000">
                        <a:alpha val="50000"/>
                      </a:srgbClr>
                    </a:outerShdw>
                  </a:effectLst>
                </a:defRPr>
              </a:pPr>
              <a:endParaRPr/>
            </a:p>
          </p:txBody>
        </p:sp>
        <p:sp>
          <p:nvSpPr>
            <p:cNvPr id="205" name="Shape 205"/>
            <p:cNvSpPr/>
            <p:nvPr/>
          </p:nvSpPr>
          <p:spPr>
            <a:xfrm>
              <a:off x="0" y="0"/>
              <a:ext cx="6038280" cy="782708"/>
            </a:xfrm>
            <a:custGeom>
              <a:avLst/>
              <a:gdLst/>
              <a:ahLst/>
              <a:cxnLst>
                <a:cxn ang="0">
                  <a:pos x="wd2" y="hd2"/>
                </a:cxn>
                <a:cxn ang="5400000">
                  <a:pos x="wd2" y="hd2"/>
                </a:cxn>
                <a:cxn ang="10800000">
                  <a:pos x="wd2" y="hd2"/>
                </a:cxn>
                <a:cxn ang="16200000">
                  <a:pos x="wd2" y="hd2"/>
                </a:cxn>
              </a:cxnLst>
              <a:rect l="0" t="0" r="r" b="b"/>
              <a:pathLst>
                <a:path w="21600" h="21592" extrusionOk="0">
                  <a:moveTo>
                    <a:pt x="0" y="21592"/>
                  </a:moveTo>
                  <a:cubicBezTo>
                    <a:pt x="718" y="18822"/>
                    <a:pt x="1455" y="16298"/>
                    <a:pt x="2208" y="14031"/>
                  </a:cubicBezTo>
                  <a:cubicBezTo>
                    <a:pt x="5218" y="4961"/>
                    <a:pt x="8488" y="-8"/>
                    <a:pt x="11896" y="0"/>
                  </a:cubicBezTo>
                  <a:cubicBezTo>
                    <a:pt x="13603" y="4"/>
                    <a:pt x="15275" y="1256"/>
                    <a:pt x="16898" y="3646"/>
                  </a:cubicBezTo>
                  <a:cubicBezTo>
                    <a:pt x="18520" y="6035"/>
                    <a:pt x="20093" y="9562"/>
                    <a:pt x="21600" y="14117"/>
                  </a:cubicBezTo>
                </a:path>
              </a:pathLst>
            </a:custGeom>
            <a:noFill/>
            <a:ln w="317500" cap="flat">
              <a:solidFill>
                <a:srgbClr val="5D8EC7"/>
              </a:solidFill>
              <a:prstDash val="solid"/>
              <a:miter lim="400000"/>
            </a:ln>
            <a:effectLst/>
          </p:spPr>
          <p:txBody>
            <a:bodyPr wrap="square" lIns="0" tIns="0" rIns="0" bIns="0" numCol="1" anchor="t">
              <a:noAutofit/>
            </a:bodyPr>
            <a:lstStyle/>
            <a:p>
              <a:pPr>
                <a:defRPr sz="5600">
                  <a:solidFill>
                    <a:srgbClr val="FFFFFF"/>
                  </a:solidFill>
                  <a:effectLst>
                    <a:outerShdw blurRad="38100" dist="12700" dir="5400000" rotWithShape="0">
                      <a:srgbClr val="000000">
                        <a:alpha val="50000"/>
                      </a:srgbClr>
                    </a:outerShdw>
                  </a:effectLst>
                </a:defRPr>
              </a:pPr>
              <a:endParaRPr/>
            </a:p>
          </p:txBody>
        </p:sp>
      </p:grpSp>
      <p:grpSp>
        <p:nvGrpSpPr>
          <p:cNvPr id="209" name="Group 209"/>
          <p:cNvGrpSpPr/>
          <p:nvPr/>
        </p:nvGrpSpPr>
        <p:grpSpPr>
          <a:xfrm>
            <a:off x="4488485" y="6488427"/>
            <a:ext cx="2174386" cy="4527124"/>
            <a:chOff x="0" y="0"/>
            <a:chExt cx="2174385" cy="4527122"/>
          </a:xfrm>
        </p:grpSpPr>
        <p:sp>
          <p:nvSpPr>
            <p:cNvPr id="207" name="Shape 207"/>
            <p:cNvSpPr/>
            <p:nvPr/>
          </p:nvSpPr>
          <p:spPr>
            <a:xfrm>
              <a:off x="0" y="0"/>
              <a:ext cx="2174386" cy="452712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984" y="17080"/>
                    <a:pt x="3701" y="12831"/>
                    <a:pt x="7815" y="9000"/>
                  </a:cubicBezTo>
                  <a:cubicBezTo>
                    <a:pt x="9872" y="7084"/>
                    <a:pt x="12278" y="5272"/>
                    <a:pt x="14992" y="3584"/>
                  </a:cubicBezTo>
                  <a:cubicBezTo>
                    <a:pt x="16349" y="2740"/>
                    <a:pt x="17783" y="1926"/>
                    <a:pt x="19288" y="1146"/>
                  </a:cubicBezTo>
                  <a:cubicBezTo>
                    <a:pt x="20041" y="755"/>
                    <a:pt x="20812" y="373"/>
                    <a:pt x="21600" y="0"/>
                  </a:cubicBezTo>
                </a:path>
              </a:pathLst>
            </a:custGeom>
            <a:noFill/>
            <a:ln w="203200" cap="flat">
              <a:solidFill>
                <a:srgbClr val="5D8EC7"/>
              </a:solidFill>
              <a:prstDash val="solid"/>
              <a:miter lim="400000"/>
              <a:tailEnd type="triangle" w="med" len="med"/>
            </a:ln>
            <a:effectLst/>
          </p:spPr>
          <p:txBody>
            <a:bodyPr wrap="square" lIns="0" tIns="0" rIns="0" bIns="0" numCol="1" anchor="t">
              <a:noAutofit/>
            </a:bodyPr>
            <a:lstStyle/>
            <a:p>
              <a:pPr>
                <a:defRPr sz="5600">
                  <a:solidFill>
                    <a:srgbClr val="FFFFFF"/>
                  </a:solidFill>
                  <a:effectLst>
                    <a:outerShdw blurRad="38100" dist="12700" dir="5400000" rotWithShape="0">
                      <a:srgbClr val="000000">
                        <a:alpha val="50000"/>
                      </a:srgbClr>
                    </a:outerShdw>
                  </a:effectLst>
                </a:defRPr>
              </a:pPr>
              <a:endParaRPr/>
            </a:p>
          </p:txBody>
        </p:sp>
        <p:sp>
          <p:nvSpPr>
            <p:cNvPr id="208" name="Shape 208"/>
            <p:cNvSpPr/>
            <p:nvPr/>
          </p:nvSpPr>
          <p:spPr>
            <a:xfrm>
              <a:off x="0" y="240094"/>
              <a:ext cx="1941675" cy="4287029"/>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1102" y="16827"/>
                    <a:pt x="4145" y="12340"/>
                    <a:pt x="8752" y="8294"/>
                  </a:cubicBezTo>
                  <a:cubicBezTo>
                    <a:pt x="11055" y="6271"/>
                    <a:pt x="13749" y="4358"/>
                    <a:pt x="16789" y="2575"/>
                  </a:cubicBezTo>
                  <a:cubicBezTo>
                    <a:pt x="18308" y="1683"/>
                    <a:pt x="19914" y="824"/>
                    <a:pt x="21600" y="0"/>
                  </a:cubicBezTo>
                </a:path>
              </a:pathLst>
            </a:custGeom>
            <a:noFill/>
            <a:ln w="317500" cap="flat">
              <a:solidFill>
                <a:srgbClr val="5D8EC7"/>
              </a:solidFill>
              <a:prstDash val="solid"/>
              <a:miter lim="400000"/>
            </a:ln>
            <a:effectLst/>
          </p:spPr>
          <p:txBody>
            <a:bodyPr wrap="square" lIns="0" tIns="0" rIns="0" bIns="0" numCol="1" anchor="t">
              <a:noAutofit/>
            </a:bodyPr>
            <a:lstStyle/>
            <a:p>
              <a:pPr>
                <a:defRPr sz="5600">
                  <a:solidFill>
                    <a:srgbClr val="FFFFFF"/>
                  </a:solidFill>
                  <a:effectLst>
                    <a:outerShdw blurRad="38100" dist="12700" dir="5400000" rotWithShape="0">
                      <a:srgbClr val="000000">
                        <a:alpha val="50000"/>
                      </a:srgbClr>
                    </a:outerShdw>
                  </a:effectLst>
                </a:defRPr>
              </a:pPr>
              <a:endParaRPr/>
            </a:p>
          </p:txBody>
        </p:sp>
      </p:grpSp>
      <p:sp>
        <p:nvSpPr>
          <p:cNvPr id="211" name="Shape 211"/>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3</a:t>
            </a:fld>
            <a:endParaRPr/>
          </a:p>
        </p:txBody>
      </p:sp>
      <p:sp>
        <p:nvSpPr>
          <p:cNvPr id="212" name="Shape 212"/>
          <p:cNvSpPr txBox="1"/>
          <p:nvPr/>
        </p:nvSpPr>
        <p:spPr>
          <a:xfrm>
            <a:off x="16209272" y="10987631"/>
            <a:ext cx="6117725" cy="1078097"/>
          </a:xfrm>
          <a:prstGeom prst="rect">
            <a:avLst/>
          </a:prstGeom>
          <a:solidFill>
            <a:srgbClr val="FFFF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tIns="91439" bIns="91439" anchor="ctr"/>
          <a:lstStyle>
            <a:lvl1pPr defTabSz="1828800">
              <a:defRPr sz="7500">
                <a:solidFill>
                  <a:srgbClr val="5C8DC6"/>
                </a:solidFill>
                <a:latin typeface="Helvetica"/>
                <a:ea typeface="Helvetica"/>
                <a:cs typeface="Helvetica"/>
                <a:sym typeface="Helvetica"/>
              </a:defRPr>
            </a:lvl1pPr>
          </a:lstStyle>
          <a:p>
            <a:r>
              <a:t>Conclusions</a:t>
            </a:r>
          </a:p>
        </p:txBody>
      </p:sp>
      <p:sp>
        <p:nvSpPr>
          <p:cNvPr id="218" name="Shape 218"/>
          <p:cNvSpPr txBox="1"/>
          <p:nvPr/>
        </p:nvSpPr>
        <p:spPr>
          <a:xfrm>
            <a:off x="5786832" y="5379151"/>
            <a:ext cx="5806302" cy="1078098"/>
          </a:xfrm>
          <a:prstGeom prst="rect">
            <a:avLst/>
          </a:prstGeom>
          <a:solidFill>
            <a:srgbClr val="FFFF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tIns="91439" bIns="91439" anchor="ctr"/>
          <a:lstStyle>
            <a:lvl1pPr defTabSz="1828800">
              <a:defRPr sz="7500">
                <a:solidFill>
                  <a:srgbClr val="5C8DC6"/>
                </a:solidFill>
                <a:latin typeface="Helvetica"/>
                <a:ea typeface="Helvetica"/>
                <a:cs typeface="Helvetica"/>
                <a:sym typeface="Helvetica"/>
              </a:defRPr>
            </a:lvl1pPr>
          </a:lstStyle>
          <a:p>
            <a:r>
              <a:t>Experiment</a:t>
            </a:r>
          </a:p>
        </p:txBody>
      </p:sp>
      <p:sp>
        <p:nvSpPr>
          <p:cNvPr id="219" name="Shape 219"/>
          <p:cNvSpPr txBox="1"/>
          <p:nvPr/>
        </p:nvSpPr>
        <p:spPr>
          <a:xfrm>
            <a:off x="14856800" y="5379151"/>
            <a:ext cx="2769397" cy="1078098"/>
          </a:xfrm>
          <a:prstGeom prst="rect">
            <a:avLst/>
          </a:prstGeom>
          <a:solidFill>
            <a:srgbClr val="FFFF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tIns="91439" bIns="91439" anchor="ctr"/>
          <a:lstStyle>
            <a:lvl1pPr defTabSz="1828800">
              <a:defRPr sz="7500">
                <a:solidFill>
                  <a:srgbClr val="5C8DC6"/>
                </a:solidFill>
                <a:latin typeface="Helvetica"/>
                <a:ea typeface="Helvetica"/>
                <a:cs typeface="Helvetica"/>
                <a:sym typeface="Helvetica"/>
              </a:defRPr>
            </a:lvl1pPr>
          </a:lstStyle>
          <a:p>
            <a:r>
              <a:t>Data</a:t>
            </a:r>
          </a:p>
        </p:txBody>
      </p:sp>
      <p:sp>
        <p:nvSpPr>
          <p:cNvPr id="220" name="Shape 220"/>
          <p:cNvSpPr txBox="1"/>
          <p:nvPr/>
        </p:nvSpPr>
        <p:spPr>
          <a:xfrm>
            <a:off x="6108827" y="274768"/>
            <a:ext cx="12166346" cy="239686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fontScale="92500"/>
          </a:bodyPr>
          <a:lstStyle/>
          <a:p>
            <a:pPr defTabSz="549148">
              <a:defRPr sz="9118" b="1">
                <a:latin typeface="Helvetica"/>
                <a:ea typeface="Helvetica"/>
                <a:cs typeface="Helvetica"/>
                <a:sym typeface="Helvetica"/>
              </a:defRPr>
            </a:pPr>
            <a:r>
              <a:rPr b="0" dirty="0"/>
              <a:t>(Experimental)</a:t>
            </a:r>
            <a:r>
              <a:rPr dirty="0"/>
              <a:t> Science</a:t>
            </a:r>
          </a:p>
        </p:txBody>
      </p:sp>
      <p:sp>
        <p:nvSpPr>
          <p:cNvPr id="221" name="Shape 221"/>
          <p:cNvSpPr/>
          <p:nvPr/>
        </p:nvSpPr>
        <p:spPr>
          <a:xfrm>
            <a:off x="2774060" y="2690891"/>
            <a:ext cx="18263214" cy="8285524"/>
          </a:xfrm>
          <a:custGeom>
            <a:avLst/>
            <a:gdLst/>
            <a:ahLst/>
            <a:cxnLst>
              <a:cxn ang="0">
                <a:pos x="wd2" y="hd2"/>
              </a:cxn>
              <a:cxn ang="5400000">
                <a:pos x="wd2" y="hd2"/>
              </a:cxn>
              <a:cxn ang="10800000">
                <a:pos x="wd2" y="hd2"/>
              </a:cxn>
              <a:cxn ang="16200000">
                <a:pos x="wd2" y="hd2"/>
              </a:cxn>
            </a:cxnLst>
            <a:rect l="0" t="0" r="r" b="b"/>
            <a:pathLst>
              <a:path w="21600" h="21599" extrusionOk="0">
                <a:moveTo>
                  <a:pt x="0" y="21599"/>
                </a:moveTo>
                <a:cubicBezTo>
                  <a:pt x="542" y="9346"/>
                  <a:pt x="5215" y="2"/>
                  <a:pt x="10800" y="0"/>
                </a:cubicBezTo>
                <a:cubicBezTo>
                  <a:pt x="16381" y="-1"/>
                  <a:pt x="21053" y="9330"/>
                  <a:pt x="21600" y="21572"/>
                </a:cubicBezTo>
              </a:path>
            </a:pathLst>
          </a:custGeom>
          <a:ln w="317500">
            <a:solidFill>
              <a:srgbClr val="FF2600"/>
            </a:solidFill>
            <a:miter lim="400000"/>
            <a:tailEnd type="triangle"/>
          </a:ln>
        </p:spPr>
        <p:txBody>
          <a:bodyPr lIns="0" tIns="0" rIns="0" bIns="0"/>
          <a:lstStyle/>
          <a:p>
            <a:pPr>
              <a:defRPr sz="5600">
                <a:solidFill>
                  <a:srgbClr val="FFFFFF"/>
                </a:solidFill>
                <a:effectLst>
                  <a:outerShdw blurRad="38100" dist="12700" dir="5400000" rotWithShape="0">
                    <a:srgbClr val="000000">
                      <a:alpha val="50000"/>
                    </a:srgbClr>
                  </a:outerShdw>
                </a:effectLst>
              </a:defRPr>
            </a:pPr>
            <a:endParaRPr/>
          </a:p>
        </p:txBody>
      </p:sp>
      <p:sp>
        <p:nvSpPr>
          <p:cNvPr id="222" name="Shape 222"/>
          <p:cNvSpPr txBox="1"/>
          <p:nvPr/>
        </p:nvSpPr>
        <p:spPr>
          <a:xfrm rot="21271686">
            <a:off x="191049" y="3363363"/>
            <a:ext cx="5814090" cy="245259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a:defRPr sz="7500">
                <a:solidFill>
                  <a:srgbClr val="FF2600"/>
                </a:solidFill>
                <a:latin typeface="Helvetica"/>
                <a:ea typeface="Helvetica"/>
                <a:cs typeface="Helvetica"/>
                <a:sym typeface="Helvetica"/>
              </a:defRPr>
            </a:lvl1pPr>
          </a:lstStyle>
          <a:p>
            <a:r>
              <a:rPr lang="en-US" dirty="0"/>
              <a:t>Reproducible</a:t>
            </a:r>
            <a:br>
              <a:rPr lang="en-US" dirty="0"/>
            </a:br>
            <a:r>
              <a:rPr lang="en-US" dirty="0"/>
              <a:t>workflow</a:t>
            </a:r>
            <a:endParaRPr dirty="0"/>
          </a:p>
        </p:txBody>
      </p:sp>
      <p:sp>
        <p:nvSpPr>
          <p:cNvPr id="223" name="Shape 223"/>
          <p:cNvSpPr txBox="1"/>
          <p:nvPr/>
        </p:nvSpPr>
        <p:spPr>
          <a:xfrm>
            <a:off x="2057003" y="10845613"/>
            <a:ext cx="5635901" cy="1362134"/>
          </a:xfrm>
          <a:prstGeom prst="rect">
            <a:avLst/>
          </a:prstGeom>
          <a:solidFill>
            <a:srgbClr val="FFFF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tIns="91439" bIns="91439" anchor="ctr"/>
          <a:lstStyle>
            <a:lvl1pPr defTabSz="1828800">
              <a:defRPr sz="7500">
                <a:solidFill>
                  <a:srgbClr val="5C8DC6"/>
                </a:solidFill>
                <a:latin typeface="Helvetica"/>
                <a:ea typeface="Helvetica"/>
                <a:cs typeface="Helvetica"/>
                <a:sym typeface="Helvetica"/>
              </a:defRPr>
            </a:lvl1pPr>
          </a:lstStyle>
          <a:p>
            <a:r>
              <a:t>Hypothesis</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1"/>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500"/>
                                  </p:stCondLst>
                                  <p:childTnLst>
                                    <p:set>
                                      <p:cBhvr>
                                        <p:cTn id="9" dur="1" fill="hold">
                                          <p:stCondLst>
                                            <p:cond delay="0"/>
                                          </p:stCondLst>
                                        </p:cTn>
                                        <p:tgtEl>
                                          <p:spTgt spid="2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1" grpId="0" animBg="1" advAuto="0"/>
      <p:bldP spid="222" grpId="0" animBg="1" advAuto="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 name="Shape 241"/>
          <p:cNvSpPr/>
          <p:nvPr/>
        </p:nvSpPr>
        <p:spPr>
          <a:xfrm rot="21594086">
            <a:off x="4482762" y="4349529"/>
            <a:ext cx="10094983" cy="6644604"/>
          </a:xfrm>
          <a:custGeom>
            <a:avLst/>
            <a:gdLst/>
            <a:ahLst/>
            <a:cxnLst>
              <a:cxn ang="0">
                <a:pos x="wd2" y="hd2"/>
              </a:cxn>
              <a:cxn ang="5400000">
                <a:pos x="wd2" y="hd2"/>
              </a:cxn>
              <a:cxn ang="10800000">
                <a:pos x="wd2" y="hd2"/>
              </a:cxn>
              <a:cxn ang="16200000">
                <a:pos x="wd2" y="hd2"/>
              </a:cxn>
            </a:cxnLst>
            <a:rect l="0" t="0" r="r" b="b"/>
            <a:pathLst>
              <a:path w="21600" h="21589" extrusionOk="0">
                <a:moveTo>
                  <a:pt x="0" y="21589"/>
                </a:moveTo>
                <a:cubicBezTo>
                  <a:pt x="894" y="9333"/>
                  <a:pt x="7700" y="45"/>
                  <a:pt x="15821" y="0"/>
                </a:cubicBezTo>
                <a:cubicBezTo>
                  <a:pt x="17856" y="-11"/>
                  <a:pt x="19812" y="560"/>
                  <a:pt x="21600" y="1665"/>
                </a:cubicBezTo>
              </a:path>
            </a:pathLst>
          </a:custGeom>
          <a:ln w="317500">
            <a:solidFill>
              <a:srgbClr val="5B8DC6"/>
            </a:solidFill>
            <a:miter lim="400000"/>
          </a:ln>
        </p:spPr>
        <p:txBody>
          <a:bodyPr lIns="0" tIns="0" rIns="0" bIns="0"/>
          <a:lstStyle/>
          <a:p>
            <a:pPr>
              <a:defRPr sz="5600">
                <a:solidFill>
                  <a:srgbClr val="FFFFFF"/>
                </a:solidFill>
                <a:effectLst>
                  <a:outerShdw blurRad="38100" dist="12700" dir="5400000" rotWithShape="0">
                    <a:srgbClr val="000000">
                      <a:alpha val="50000"/>
                    </a:srgbClr>
                  </a:outerShdw>
                </a:effectLst>
              </a:defRPr>
            </a:pPr>
            <a:endParaRPr/>
          </a:p>
        </p:txBody>
      </p:sp>
      <p:sp>
        <p:nvSpPr>
          <p:cNvPr id="242" name="Shape 242"/>
          <p:cNvSpPr/>
          <p:nvPr/>
        </p:nvSpPr>
        <p:spPr>
          <a:xfrm rot="4618782">
            <a:off x="9774026" y="6171913"/>
            <a:ext cx="12260310" cy="8504314"/>
          </a:xfrm>
          <a:custGeom>
            <a:avLst/>
            <a:gdLst/>
            <a:ahLst/>
            <a:cxnLst>
              <a:cxn ang="0">
                <a:pos x="wd2" y="hd2"/>
              </a:cxn>
              <a:cxn ang="5400000">
                <a:pos x="wd2" y="hd2"/>
              </a:cxn>
              <a:cxn ang="10800000">
                <a:pos x="wd2" y="hd2"/>
              </a:cxn>
              <a:cxn ang="16200000">
                <a:pos x="wd2" y="hd2"/>
              </a:cxn>
            </a:cxnLst>
            <a:rect l="0" t="0" r="r" b="b"/>
            <a:pathLst>
              <a:path w="21600" h="21562" extrusionOk="0">
                <a:moveTo>
                  <a:pt x="0" y="5442"/>
                </a:moveTo>
                <a:lnTo>
                  <a:pt x="10800" y="21562"/>
                </a:lnTo>
                <a:lnTo>
                  <a:pt x="21600" y="5535"/>
                </a:lnTo>
                <a:cubicBezTo>
                  <a:pt x="18503" y="1918"/>
                  <a:pt x="14629" y="-38"/>
                  <a:pt x="10641" y="1"/>
                </a:cubicBezTo>
                <a:cubicBezTo>
                  <a:pt x="6769" y="38"/>
                  <a:pt x="3020" y="1955"/>
                  <a:pt x="0" y="5442"/>
                </a:cubicBezTo>
                <a:close/>
              </a:path>
            </a:pathLst>
          </a:custGeom>
          <a:solidFill>
            <a:srgbClr val="FFFFFF"/>
          </a:solidFill>
          <a:ln w="25400">
            <a:miter lim="400000"/>
          </a:ln>
        </p:spPr>
        <p:txBody>
          <a:bodyPr lIns="0" tIns="0" rIns="0" bIns="0"/>
          <a:lstStyle/>
          <a:p>
            <a:pPr>
              <a:defRPr sz="5600">
                <a:solidFill>
                  <a:srgbClr val="FFFFFF"/>
                </a:solidFill>
                <a:effectLst>
                  <a:outerShdw blurRad="38100" dist="12700" dir="5400000" rotWithShape="0">
                    <a:srgbClr val="000000">
                      <a:alpha val="50000"/>
                    </a:srgbClr>
                  </a:outerShdw>
                </a:effectLst>
              </a:defRPr>
            </a:pPr>
            <a:endParaRPr dirty="0"/>
          </a:p>
        </p:txBody>
      </p:sp>
      <p:grpSp>
        <p:nvGrpSpPr>
          <p:cNvPr id="245" name="Group 245"/>
          <p:cNvGrpSpPr/>
          <p:nvPr/>
        </p:nvGrpSpPr>
        <p:grpSpPr>
          <a:xfrm rot="6894630">
            <a:off x="14501091" y="4541153"/>
            <a:ext cx="1039395" cy="1048960"/>
            <a:chOff x="0" y="0"/>
            <a:chExt cx="1039394" cy="1048958"/>
          </a:xfrm>
        </p:grpSpPr>
        <p:sp>
          <p:nvSpPr>
            <p:cNvPr id="243" name="Shape 243"/>
            <p:cNvSpPr/>
            <p:nvPr/>
          </p:nvSpPr>
          <p:spPr>
            <a:xfrm>
              <a:off x="0" y="0"/>
              <a:ext cx="1039395" cy="1031003"/>
            </a:xfrm>
            <a:prstGeom prst="rect">
              <a:avLst/>
            </a:prstGeom>
            <a:solidFill>
              <a:srgbClr val="FFFFFF"/>
            </a:solidFill>
            <a:ln w="254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a:p>
          </p:txBody>
        </p:sp>
        <p:sp>
          <p:nvSpPr>
            <p:cNvPr id="244" name="Shape 244"/>
            <p:cNvSpPr/>
            <p:nvPr/>
          </p:nvSpPr>
          <p:spPr>
            <a:xfrm>
              <a:off x="155912" y="322228"/>
              <a:ext cx="726731" cy="72673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5E8EC7"/>
            </a:solidFill>
            <a:ln w="254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a:p>
          </p:txBody>
        </p:sp>
      </p:grpSp>
      <p:grpSp>
        <p:nvGrpSpPr>
          <p:cNvPr id="248" name="Group 248"/>
          <p:cNvGrpSpPr/>
          <p:nvPr/>
        </p:nvGrpSpPr>
        <p:grpSpPr>
          <a:xfrm>
            <a:off x="16841097" y="6267737"/>
            <a:ext cx="2411283" cy="4769640"/>
            <a:chOff x="0" y="0"/>
            <a:chExt cx="2411282" cy="4769639"/>
          </a:xfrm>
        </p:grpSpPr>
        <p:sp>
          <p:nvSpPr>
            <p:cNvPr id="246" name="Shape 246"/>
            <p:cNvSpPr/>
            <p:nvPr/>
          </p:nvSpPr>
          <p:spPr>
            <a:xfrm>
              <a:off x="0" y="0"/>
              <a:ext cx="2411283" cy="476964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5938" y="2709"/>
                    <a:pt x="10905" y="5961"/>
                    <a:pt x="14605" y="9609"/>
                  </a:cubicBezTo>
                  <a:cubicBezTo>
                    <a:pt x="18304" y="13256"/>
                    <a:pt x="20738" y="17300"/>
                    <a:pt x="21600" y="21600"/>
                  </a:cubicBezTo>
                </a:path>
              </a:pathLst>
            </a:custGeom>
            <a:noFill/>
            <a:ln w="203200" cap="flat">
              <a:solidFill>
                <a:schemeClr val="accent4"/>
              </a:solidFill>
              <a:prstDash val="solid"/>
              <a:miter lim="400000"/>
              <a:tailEnd type="triangle" w="med" len="med"/>
            </a:ln>
            <a:effectLst/>
          </p:spPr>
          <p:txBody>
            <a:bodyPr wrap="square" lIns="0" tIns="0" rIns="0" bIns="0" numCol="1" anchor="t">
              <a:noAutofit/>
            </a:bodyPr>
            <a:lstStyle/>
            <a:p>
              <a:pPr>
                <a:defRPr sz="5600">
                  <a:solidFill>
                    <a:srgbClr val="FFFFFF"/>
                  </a:solidFill>
                  <a:effectLst>
                    <a:outerShdw blurRad="38100" dist="12700" dir="5400000" rotWithShape="0">
                      <a:srgbClr val="000000">
                        <a:alpha val="50000"/>
                      </a:srgbClr>
                    </a:outerShdw>
                  </a:effectLst>
                </a:defRPr>
              </a:pPr>
              <a:endParaRPr dirty="0"/>
            </a:p>
          </p:txBody>
        </p:sp>
        <p:sp>
          <p:nvSpPr>
            <p:cNvPr id="247" name="Shape 247"/>
            <p:cNvSpPr/>
            <p:nvPr/>
          </p:nvSpPr>
          <p:spPr>
            <a:xfrm>
              <a:off x="0" y="0"/>
              <a:ext cx="2306759" cy="406857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6207" y="3176"/>
                    <a:pt x="11399" y="6988"/>
                    <a:pt x="15267" y="11265"/>
                  </a:cubicBezTo>
                  <a:cubicBezTo>
                    <a:pt x="17200" y="13402"/>
                    <a:pt x="18803" y="15657"/>
                    <a:pt x="20035" y="18006"/>
                  </a:cubicBezTo>
                  <a:cubicBezTo>
                    <a:pt x="20651" y="19181"/>
                    <a:pt x="21175" y="20380"/>
                    <a:pt x="21600" y="21600"/>
                  </a:cubicBezTo>
                </a:path>
              </a:pathLst>
            </a:custGeom>
            <a:noFill/>
            <a:ln w="317500" cap="flat">
              <a:solidFill>
                <a:schemeClr val="accent4"/>
              </a:solidFill>
              <a:prstDash val="solid"/>
              <a:miter lim="400000"/>
            </a:ln>
            <a:effectLst/>
          </p:spPr>
          <p:txBody>
            <a:bodyPr wrap="square" lIns="0" tIns="0" rIns="0" bIns="0" numCol="1" anchor="t">
              <a:noAutofit/>
            </a:bodyPr>
            <a:lstStyle/>
            <a:p>
              <a:pPr>
                <a:defRPr sz="5600">
                  <a:solidFill>
                    <a:srgbClr val="FFFFFF"/>
                  </a:solidFill>
                  <a:effectLst>
                    <a:outerShdw blurRad="38100" dist="12700" dir="5400000" rotWithShape="0">
                      <a:srgbClr val="000000">
                        <a:alpha val="50000"/>
                      </a:srgbClr>
                    </a:outerShdw>
                  </a:effectLst>
                </a:defRPr>
              </a:pPr>
              <a:endParaRPr dirty="0"/>
            </a:p>
          </p:txBody>
        </p:sp>
      </p:grpSp>
      <p:sp>
        <p:nvSpPr>
          <p:cNvPr id="250" name="Shape 250"/>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4</a:t>
            </a:fld>
            <a:endParaRPr/>
          </a:p>
        </p:txBody>
      </p:sp>
      <p:sp>
        <p:nvSpPr>
          <p:cNvPr id="251" name="Shape 251"/>
          <p:cNvSpPr txBox="1"/>
          <p:nvPr/>
        </p:nvSpPr>
        <p:spPr>
          <a:xfrm>
            <a:off x="16209272" y="10987631"/>
            <a:ext cx="6117725" cy="1078097"/>
          </a:xfrm>
          <a:prstGeom prst="rect">
            <a:avLst/>
          </a:prstGeom>
          <a:solidFill>
            <a:srgbClr val="FFFF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tIns="91439" bIns="91439" anchor="ctr"/>
          <a:lstStyle>
            <a:lvl1pPr defTabSz="1828800">
              <a:defRPr sz="7000">
                <a:solidFill>
                  <a:srgbClr val="5C8DC6"/>
                </a:solidFill>
                <a:latin typeface="Helvetica"/>
                <a:ea typeface="Helvetica"/>
                <a:cs typeface="Helvetica"/>
                <a:sym typeface="Helvetica"/>
              </a:defRPr>
            </a:lvl1pPr>
          </a:lstStyle>
          <a:p>
            <a:r>
              <a:rPr dirty="0"/>
              <a:t>Conclusions</a:t>
            </a:r>
          </a:p>
        </p:txBody>
      </p:sp>
      <p:sp>
        <p:nvSpPr>
          <p:cNvPr id="252" name="Shape 252"/>
          <p:cNvSpPr txBox="1"/>
          <p:nvPr/>
        </p:nvSpPr>
        <p:spPr>
          <a:xfrm>
            <a:off x="6108827" y="274768"/>
            <a:ext cx="12166346" cy="239686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defRPr sz="9700" b="1">
                <a:latin typeface="Helvetica"/>
                <a:ea typeface="Helvetica"/>
                <a:cs typeface="Helvetica"/>
                <a:sym typeface="Helvetica"/>
              </a:defRPr>
            </a:lvl1pPr>
          </a:lstStyle>
          <a:p>
            <a:r>
              <a:rPr dirty="0"/>
              <a:t>Data </a:t>
            </a:r>
            <a:r>
              <a:rPr lang="en-US" dirty="0"/>
              <a:t>Analysis</a:t>
            </a:r>
            <a:endParaRPr dirty="0"/>
          </a:p>
        </p:txBody>
      </p:sp>
      <p:sp>
        <p:nvSpPr>
          <p:cNvPr id="253" name="Shape 253"/>
          <p:cNvSpPr txBox="1"/>
          <p:nvPr/>
        </p:nvSpPr>
        <p:spPr>
          <a:xfrm>
            <a:off x="2057003" y="10845613"/>
            <a:ext cx="5635901" cy="1362134"/>
          </a:xfrm>
          <a:prstGeom prst="rect">
            <a:avLst/>
          </a:prstGeom>
          <a:solidFill>
            <a:srgbClr val="FFFF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tIns="91439" bIns="91439" anchor="ctr"/>
          <a:lstStyle>
            <a:lvl1pPr defTabSz="1828800">
              <a:defRPr sz="7000">
                <a:solidFill>
                  <a:srgbClr val="5C8DC6"/>
                </a:solidFill>
                <a:latin typeface="Helvetica"/>
                <a:ea typeface="Helvetica"/>
                <a:cs typeface="Helvetica"/>
                <a:sym typeface="Helvetica"/>
              </a:defRPr>
            </a:lvl1pPr>
          </a:lstStyle>
          <a:p>
            <a:r>
              <a:t>Hypothesis</a:t>
            </a:r>
          </a:p>
        </p:txBody>
      </p:sp>
      <p:grpSp>
        <p:nvGrpSpPr>
          <p:cNvPr id="256" name="Group 256"/>
          <p:cNvGrpSpPr/>
          <p:nvPr/>
        </p:nvGrpSpPr>
        <p:grpSpPr>
          <a:xfrm rot="2491080">
            <a:off x="5938342" y="6196043"/>
            <a:ext cx="1039396" cy="1048959"/>
            <a:chOff x="0" y="0"/>
            <a:chExt cx="1039394" cy="1048958"/>
          </a:xfrm>
        </p:grpSpPr>
        <p:sp>
          <p:nvSpPr>
            <p:cNvPr id="254" name="Shape 254"/>
            <p:cNvSpPr/>
            <p:nvPr/>
          </p:nvSpPr>
          <p:spPr>
            <a:xfrm>
              <a:off x="0" y="0"/>
              <a:ext cx="1039395" cy="1031003"/>
            </a:xfrm>
            <a:prstGeom prst="rect">
              <a:avLst/>
            </a:prstGeom>
            <a:solidFill>
              <a:srgbClr val="FFFFFF"/>
            </a:solidFill>
            <a:ln w="254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a:p>
          </p:txBody>
        </p:sp>
        <p:sp>
          <p:nvSpPr>
            <p:cNvPr id="255" name="Shape 255"/>
            <p:cNvSpPr/>
            <p:nvPr/>
          </p:nvSpPr>
          <p:spPr>
            <a:xfrm>
              <a:off x="155912" y="322228"/>
              <a:ext cx="726731" cy="72673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5E8EC7"/>
            </a:solidFill>
            <a:ln w="254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a:p>
          </p:txBody>
        </p:sp>
      </p:grpSp>
      <p:sp>
        <p:nvSpPr>
          <p:cNvPr id="257" name="Shape 257"/>
          <p:cNvSpPr txBox="1"/>
          <p:nvPr/>
        </p:nvSpPr>
        <p:spPr>
          <a:xfrm>
            <a:off x="5786832" y="5379151"/>
            <a:ext cx="5806302" cy="1078098"/>
          </a:xfrm>
          <a:prstGeom prst="rect">
            <a:avLst/>
          </a:prstGeom>
          <a:solidFill>
            <a:srgbClr val="FFFF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tIns="91439" bIns="91439" anchor="ctr"/>
          <a:lstStyle>
            <a:lvl1pPr defTabSz="1828800">
              <a:defRPr sz="7000">
                <a:solidFill>
                  <a:srgbClr val="5C8DC6"/>
                </a:solidFill>
                <a:latin typeface="Helvetica"/>
                <a:ea typeface="Helvetica"/>
                <a:cs typeface="Helvetica"/>
                <a:sym typeface="Helvetica"/>
              </a:defRPr>
            </a:lvl1pPr>
          </a:lstStyle>
          <a:p>
            <a:r>
              <a:t>Experiment</a:t>
            </a:r>
          </a:p>
        </p:txBody>
      </p:sp>
      <p:sp>
        <p:nvSpPr>
          <p:cNvPr id="258" name="Shape 258"/>
          <p:cNvSpPr txBox="1"/>
          <p:nvPr/>
        </p:nvSpPr>
        <p:spPr>
          <a:xfrm>
            <a:off x="14856800" y="5379151"/>
            <a:ext cx="2769397" cy="1078098"/>
          </a:xfrm>
          <a:prstGeom prst="rect">
            <a:avLst/>
          </a:prstGeom>
          <a:solidFill>
            <a:srgbClr val="FFFF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tIns="91439" bIns="91439" anchor="ctr"/>
          <a:lstStyle>
            <a:lvl1pPr defTabSz="1828800">
              <a:defRPr sz="7000">
                <a:solidFill>
                  <a:srgbClr val="5C8DC6"/>
                </a:solidFill>
                <a:latin typeface="Helvetica"/>
                <a:ea typeface="Helvetica"/>
                <a:cs typeface="Helvetica"/>
                <a:sym typeface="Helvetica"/>
              </a:defRPr>
            </a:lvl1pPr>
          </a:lstStyle>
          <a:p>
            <a:r>
              <a:t>Data</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path" presetSubtype="0" accel="50000" decel="50000" fill="hold" nodeType="clickEffect">
                                  <p:stCondLst>
                                    <p:cond delay="0"/>
                                  </p:stCondLst>
                                  <p:childTnLst>
                                    <p:animMotion origin="layout" path="M 0.000000 0.000000 C -0.008657 -0.015233 -0.018412 -0.028357 -0.029010 -0.039029 C -0.040442 -0.050539 -0.052742 -0.059084 -0.065535 -0.064403" pathEditMode="relative">
                                      <p:cBhvr>
                                        <p:cTn id="6" dur="500" fill="hold"/>
                                        <p:tgtEl>
                                          <p:spTgt spid="258"/>
                                        </p:tgtEl>
                                        <p:attrNameLst>
                                          <p:attrName>ppt_x</p:attrName>
                                          <p:attrName>ppt_y</p:attrName>
                                        </p:attrNameLst>
                                      </p:cBhvr>
                                    </p:animMotion>
                                  </p:childTnLst>
                                </p:cTn>
                              </p:par>
                            </p:childTnLst>
                          </p:cTn>
                        </p:par>
                        <p:par>
                          <p:cTn id="7" fill="hold">
                            <p:stCondLst>
                              <p:cond delay="500"/>
                            </p:stCondLst>
                            <p:childTnLst>
                              <p:par>
                                <p:cTn id="8" presetID="9" presetClass="exit" fill="hold" grpId="0" nodeType="afterEffect">
                                  <p:stCondLst>
                                    <p:cond delay="0"/>
                                  </p:stCondLst>
                                  <p:iterate>
                                    <p:tmAbs val="0"/>
                                  </p:iterate>
                                  <p:childTnLst>
                                    <p:animEffect transition="out" filter="dissolve">
                                      <p:cBhvr>
                                        <p:cTn id="9" dur="200" fill="hold"/>
                                        <p:tgtEl>
                                          <p:spTgt spid="248"/>
                                        </p:tgtEl>
                                      </p:cBhvr>
                                    </p:animEffect>
                                    <p:set>
                                      <p:cBhvr>
                                        <p:cTn id="10" fill="hold">
                                          <p:stCondLst>
                                            <p:cond delay="199"/>
                                          </p:stCondLst>
                                        </p:cTn>
                                        <p:tgtEl>
                                          <p:spTgt spid="248"/>
                                        </p:tgtEl>
                                        <p:attrNameLst>
                                          <p:attrName>style.visibility</p:attrName>
                                        </p:attrNameLst>
                                      </p:cBhvr>
                                      <p:to>
                                        <p:strVal val="hidden"/>
                                      </p:to>
                                    </p:set>
                                  </p:childTnLst>
                                </p:cTn>
                              </p:par>
                            </p:childTnLst>
                          </p:cTn>
                        </p:par>
                        <p:par>
                          <p:cTn id="11" fill="hold">
                            <p:stCondLst>
                              <p:cond delay="0"/>
                            </p:stCondLst>
                            <p:childTnLst>
                              <p:par>
                                <p:cTn id="12" presetID="-1" presetClass="path" presetSubtype="0" accel="50000" decel="50000" fill="hold" nodeType="withEffect">
                                  <p:stCondLst>
                                    <p:cond delay="0"/>
                                  </p:stCondLst>
                                  <p:childTnLst>
                                    <p:animMotion origin="layout" path="M 0.000000 0.000000 C -0.012919 -0.010205 -0.026207 -0.018869 -0.039774 -0.025933 C -0.053050 -0.032846 -0.066565 -0.038213 -0.080233 -0.042000" pathEditMode="relative">
                                      <p:cBhvr>
                                        <p:cTn id="13" dur="500" fill="hold"/>
                                        <p:tgtEl>
                                          <p:spTgt spid="245"/>
                                        </p:tgtEl>
                                        <p:attrNameLst>
                                          <p:attrName>ppt_x</p:attrName>
                                          <p:attrName>ppt_y</p:attrName>
                                        </p:attrNameLst>
                                      </p:cBhvr>
                                    </p:animMotion>
                                  </p:childTnLst>
                                </p:cTn>
                              </p:par>
                            </p:childTnLst>
                          </p:cTn>
                        </p:par>
                        <p:par>
                          <p:cTn id="14" fill="hold">
                            <p:stCondLst>
                              <p:cond delay="0"/>
                            </p:stCondLst>
                            <p:childTnLst>
                              <p:par>
                                <p:cTn id="15" presetID="8" presetClass="emph" presetSubtype="0" accel="50000" decel="50000" fill="hold" grpId="0" nodeType="withEffect">
                                  <p:stCondLst>
                                    <p:cond delay="0"/>
                                  </p:stCondLst>
                                  <p:childTnLst>
                                    <p:animRot by="-906000">
                                      <p:cBhvr>
                                        <p:cTn id="16" dur="500" fill="hold"/>
                                        <p:tgtEl>
                                          <p:spTgt spid="245"/>
                                        </p:tgtEl>
                                        <p:attrNameLst>
                                          <p:attrName>r</p:attrName>
                                        </p:attrNameLst>
                                      </p:cBhvr>
                                    </p:animRot>
                                  </p:childTnLst>
                                </p:cTn>
                              </p:par>
                            </p:childTnLst>
                          </p:cTn>
                        </p:par>
                        <p:par>
                          <p:cTn id="17" fill="hold">
                            <p:stCondLst>
                              <p:cond delay="0"/>
                            </p:stCondLst>
                            <p:childTnLst>
                              <p:par>
                                <p:cTn id="18" presetID="-1" presetClass="path" presetSubtype="0" accel="50000" decel="50000" fill="hold" nodeType="withEffect">
                                  <p:stCondLst>
                                    <p:cond delay="0"/>
                                  </p:stCondLst>
                                  <p:childTnLst>
                                    <p:animMotion origin="layout" path="M 0.000000 0.000000 L -0.031430 -0.124148" pathEditMode="relative">
                                      <p:cBhvr>
                                        <p:cTn id="19" dur="500" fill="hold"/>
                                        <p:tgtEl>
                                          <p:spTgt spid="242"/>
                                        </p:tgtEl>
                                        <p:attrNameLst>
                                          <p:attrName>ppt_x</p:attrName>
                                          <p:attrName>ppt_y</p:attrName>
                                        </p:attrNameLst>
                                      </p:cBhvr>
                                    </p:animMotion>
                                  </p:childTnLst>
                                </p:cTn>
                              </p:par>
                            </p:childTnLst>
                          </p:cTn>
                        </p:par>
                        <p:par>
                          <p:cTn id="20" fill="hold">
                            <p:stCondLst>
                              <p:cond delay="0"/>
                            </p:stCondLst>
                            <p:childTnLst>
                              <p:par>
                                <p:cTn id="21" presetID="8" presetClass="emph" presetSubtype="0" accel="50000" decel="50000" fill="hold" grpId="0" nodeType="withEffect">
                                  <p:stCondLst>
                                    <p:cond delay="0"/>
                                  </p:stCondLst>
                                  <p:childTnLst>
                                    <p:animRot by="-1523999">
                                      <p:cBhvr>
                                        <p:cTn id="22" dur="500" fill="hold"/>
                                        <p:tgtEl>
                                          <p:spTgt spid="24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2" grpId="0" animBg="1" advAuto="0"/>
      <p:bldP spid="245" grpId="0" animBg="1" advAuto="0"/>
      <p:bldP spid="248" grpId="0" animBg="1" advAuto="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 name="Shape 262"/>
          <p:cNvSpPr/>
          <p:nvPr/>
        </p:nvSpPr>
        <p:spPr>
          <a:xfrm rot="21594086">
            <a:off x="4482762" y="4349529"/>
            <a:ext cx="10094983" cy="6644604"/>
          </a:xfrm>
          <a:custGeom>
            <a:avLst/>
            <a:gdLst/>
            <a:ahLst/>
            <a:cxnLst>
              <a:cxn ang="0">
                <a:pos x="wd2" y="hd2"/>
              </a:cxn>
              <a:cxn ang="5400000">
                <a:pos x="wd2" y="hd2"/>
              </a:cxn>
              <a:cxn ang="10800000">
                <a:pos x="wd2" y="hd2"/>
              </a:cxn>
              <a:cxn ang="16200000">
                <a:pos x="wd2" y="hd2"/>
              </a:cxn>
            </a:cxnLst>
            <a:rect l="0" t="0" r="r" b="b"/>
            <a:pathLst>
              <a:path w="21600" h="21589" extrusionOk="0">
                <a:moveTo>
                  <a:pt x="0" y="21589"/>
                </a:moveTo>
                <a:cubicBezTo>
                  <a:pt x="894" y="9333"/>
                  <a:pt x="7700" y="45"/>
                  <a:pt x="15821" y="0"/>
                </a:cubicBezTo>
                <a:cubicBezTo>
                  <a:pt x="17856" y="-11"/>
                  <a:pt x="19812" y="560"/>
                  <a:pt x="21600" y="1665"/>
                </a:cubicBezTo>
              </a:path>
            </a:pathLst>
          </a:custGeom>
          <a:ln w="317500">
            <a:solidFill>
              <a:srgbClr val="5B8DC6"/>
            </a:solidFill>
            <a:miter lim="400000"/>
          </a:ln>
        </p:spPr>
        <p:txBody>
          <a:bodyPr lIns="0" tIns="0" rIns="0" bIns="0"/>
          <a:lstStyle/>
          <a:p>
            <a:pPr>
              <a:defRPr sz="5600">
                <a:solidFill>
                  <a:srgbClr val="FFFFFF"/>
                </a:solidFill>
                <a:effectLst>
                  <a:outerShdw blurRad="38100" dist="12700" dir="5400000" rotWithShape="0">
                    <a:srgbClr val="000000">
                      <a:alpha val="50000"/>
                    </a:srgbClr>
                  </a:outerShdw>
                </a:effectLst>
              </a:defRPr>
            </a:pPr>
            <a:endParaRPr/>
          </a:p>
        </p:txBody>
      </p:sp>
      <p:sp>
        <p:nvSpPr>
          <p:cNvPr id="263" name="Shape 263"/>
          <p:cNvSpPr/>
          <p:nvPr/>
        </p:nvSpPr>
        <p:spPr>
          <a:xfrm rot="3097676">
            <a:off x="9008631" y="4468591"/>
            <a:ext cx="12260310" cy="8504315"/>
          </a:xfrm>
          <a:custGeom>
            <a:avLst/>
            <a:gdLst/>
            <a:ahLst/>
            <a:cxnLst>
              <a:cxn ang="0">
                <a:pos x="wd2" y="hd2"/>
              </a:cxn>
              <a:cxn ang="5400000">
                <a:pos x="wd2" y="hd2"/>
              </a:cxn>
              <a:cxn ang="10800000">
                <a:pos x="wd2" y="hd2"/>
              </a:cxn>
              <a:cxn ang="16200000">
                <a:pos x="wd2" y="hd2"/>
              </a:cxn>
            </a:cxnLst>
            <a:rect l="0" t="0" r="r" b="b"/>
            <a:pathLst>
              <a:path w="21600" h="21562" extrusionOk="0">
                <a:moveTo>
                  <a:pt x="0" y="5442"/>
                </a:moveTo>
                <a:lnTo>
                  <a:pt x="10800" y="21562"/>
                </a:lnTo>
                <a:lnTo>
                  <a:pt x="21600" y="5535"/>
                </a:lnTo>
                <a:cubicBezTo>
                  <a:pt x="18503" y="1918"/>
                  <a:pt x="14629" y="-38"/>
                  <a:pt x="10641" y="1"/>
                </a:cubicBezTo>
                <a:cubicBezTo>
                  <a:pt x="6769" y="38"/>
                  <a:pt x="3020" y="1955"/>
                  <a:pt x="0" y="5442"/>
                </a:cubicBezTo>
                <a:close/>
              </a:path>
            </a:pathLst>
          </a:custGeom>
          <a:solidFill>
            <a:srgbClr val="FFFFFF"/>
          </a:solidFill>
          <a:ln w="25400">
            <a:miter lim="400000"/>
          </a:ln>
        </p:spPr>
        <p:txBody>
          <a:bodyPr lIns="0" tIns="0" rIns="0" bIns="0"/>
          <a:lstStyle/>
          <a:p>
            <a:pPr>
              <a:defRPr sz="5600">
                <a:solidFill>
                  <a:srgbClr val="FFFFFF"/>
                </a:solidFill>
                <a:effectLst>
                  <a:outerShdw blurRad="38100" dist="12700" dir="5400000" rotWithShape="0">
                    <a:srgbClr val="000000">
                      <a:alpha val="50000"/>
                    </a:srgbClr>
                  </a:outerShdw>
                </a:effectLst>
              </a:defRPr>
            </a:pPr>
            <a:endParaRPr/>
          </a:p>
        </p:txBody>
      </p:sp>
      <p:sp>
        <p:nvSpPr>
          <p:cNvPr id="265" name="Shape 265"/>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5</a:t>
            </a:fld>
            <a:endParaRPr/>
          </a:p>
        </p:txBody>
      </p:sp>
      <p:sp>
        <p:nvSpPr>
          <p:cNvPr id="266" name="Shape 266"/>
          <p:cNvSpPr txBox="1"/>
          <p:nvPr/>
        </p:nvSpPr>
        <p:spPr>
          <a:xfrm>
            <a:off x="16209272" y="10987631"/>
            <a:ext cx="6117725" cy="1078097"/>
          </a:xfrm>
          <a:prstGeom prst="rect">
            <a:avLst/>
          </a:prstGeom>
          <a:solidFill>
            <a:srgbClr val="FFFF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tIns="91439" bIns="91439" anchor="ctr"/>
          <a:lstStyle>
            <a:lvl1pPr defTabSz="1828800">
              <a:defRPr sz="7000">
                <a:solidFill>
                  <a:srgbClr val="5C8DC6"/>
                </a:solidFill>
                <a:latin typeface="Helvetica"/>
                <a:ea typeface="Helvetica"/>
                <a:cs typeface="Helvetica"/>
                <a:sym typeface="Helvetica"/>
              </a:defRPr>
            </a:lvl1pPr>
          </a:lstStyle>
          <a:p>
            <a:r>
              <a:t>Conclusions</a:t>
            </a:r>
          </a:p>
        </p:txBody>
      </p:sp>
      <p:sp>
        <p:nvSpPr>
          <p:cNvPr id="267" name="Shape 267"/>
          <p:cNvSpPr txBox="1"/>
          <p:nvPr/>
        </p:nvSpPr>
        <p:spPr>
          <a:xfrm>
            <a:off x="6108827" y="274768"/>
            <a:ext cx="12166346" cy="239686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defRPr sz="9700" b="1">
                <a:latin typeface="Helvetica"/>
                <a:ea typeface="Helvetica"/>
                <a:cs typeface="Helvetica"/>
                <a:sym typeface="Helvetica"/>
              </a:defRPr>
            </a:lvl1pPr>
          </a:lstStyle>
          <a:p>
            <a:r>
              <a:rPr lang="en-GB" dirty="0"/>
              <a:t>Data Analysis</a:t>
            </a:r>
          </a:p>
        </p:txBody>
      </p:sp>
      <p:sp>
        <p:nvSpPr>
          <p:cNvPr id="268" name="Shape 268"/>
          <p:cNvSpPr txBox="1"/>
          <p:nvPr/>
        </p:nvSpPr>
        <p:spPr>
          <a:xfrm>
            <a:off x="2057003" y="10845613"/>
            <a:ext cx="5635901" cy="1362134"/>
          </a:xfrm>
          <a:prstGeom prst="rect">
            <a:avLst/>
          </a:prstGeom>
          <a:solidFill>
            <a:srgbClr val="FFFF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tIns="91439" bIns="91439" anchor="ctr"/>
          <a:lstStyle>
            <a:lvl1pPr defTabSz="1828800">
              <a:defRPr sz="7000">
                <a:solidFill>
                  <a:srgbClr val="5C8DC6"/>
                </a:solidFill>
                <a:latin typeface="Helvetica"/>
                <a:ea typeface="Helvetica"/>
                <a:cs typeface="Helvetica"/>
                <a:sym typeface="Helvetica"/>
              </a:defRPr>
            </a:lvl1pPr>
          </a:lstStyle>
          <a:p>
            <a:r>
              <a:t>Hypothesis</a:t>
            </a:r>
          </a:p>
        </p:txBody>
      </p:sp>
      <p:sp>
        <p:nvSpPr>
          <p:cNvPr id="269" name="Shape 269"/>
          <p:cNvSpPr/>
          <p:nvPr/>
        </p:nvSpPr>
        <p:spPr>
          <a:xfrm rot="21594086">
            <a:off x="18929145" y="9474711"/>
            <a:ext cx="323329" cy="153619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82" y="768"/>
                  <a:pt x="2322" y="1538"/>
                  <a:pt x="3418" y="2311"/>
                </a:cubicBezTo>
                <a:cubicBezTo>
                  <a:pt x="12207" y="8506"/>
                  <a:pt x="18362" y="14954"/>
                  <a:pt x="21600" y="21600"/>
                </a:cubicBezTo>
              </a:path>
            </a:pathLst>
          </a:custGeom>
          <a:ln w="127000">
            <a:solidFill>
              <a:srgbClr val="A9A9A9"/>
            </a:solidFill>
            <a:miter lim="400000"/>
            <a:tailEnd type="triangle"/>
          </a:ln>
        </p:spPr>
        <p:txBody>
          <a:bodyPr lIns="0" tIns="0" rIns="0" bIns="0"/>
          <a:lstStyle/>
          <a:p>
            <a:pPr>
              <a:defRPr sz="5600">
                <a:solidFill>
                  <a:srgbClr val="FFFFFF"/>
                </a:solidFill>
                <a:effectLst>
                  <a:outerShdw blurRad="38100" dist="12700" dir="5400000" rotWithShape="0">
                    <a:srgbClr val="000000">
                      <a:alpha val="50000"/>
                    </a:srgbClr>
                  </a:outerShdw>
                </a:effectLst>
              </a:defRPr>
            </a:pPr>
            <a:endParaRPr/>
          </a:p>
        </p:txBody>
      </p:sp>
      <p:sp>
        <p:nvSpPr>
          <p:cNvPr id="270" name="Shape 270"/>
          <p:cNvSpPr txBox="1"/>
          <p:nvPr/>
        </p:nvSpPr>
        <p:spPr>
          <a:xfrm>
            <a:off x="15632500" y="6318971"/>
            <a:ext cx="3604681" cy="124992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defRPr sz="6400">
                <a:latin typeface="Helvetica"/>
                <a:ea typeface="Helvetica"/>
                <a:cs typeface="Helvetica"/>
                <a:sym typeface="Helvetica"/>
              </a:defRPr>
            </a:lvl1pPr>
          </a:lstStyle>
          <a:p>
            <a:r>
              <a:t>Visualize</a:t>
            </a:r>
          </a:p>
        </p:txBody>
      </p:sp>
      <p:sp>
        <p:nvSpPr>
          <p:cNvPr id="271" name="Shape 271"/>
          <p:cNvSpPr txBox="1"/>
          <p:nvPr/>
        </p:nvSpPr>
        <p:spPr>
          <a:xfrm>
            <a:off x="16346030" y="7315853"/>
            <a:ext cx="3604681" cy="124992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fontScale="92500"/>
          </a:bodyPr>
          <a:lstStyle>
            <a:lvl1pPr defTabSz="554990">
              <a:defRPr sz="6080">
                <a:latin typeface="Helvetica"/>
                <a:ea typeface="Helvetica"/>
                <a:cs typeface="Helvetica"/>
                <a:sym typeface="Helvetica"/>
              </a:defRPr>
            </a:lvl1pPr>
          </a:lstStyle>
          <a:p>
            <a:r>
              <a:t>Transform</a:t>
            </a:r>
          </a:p>
        </p:txBody>
      </p:sp>
      <p:sp>
        <p:nvSpPr>
          <p:cNvPr id="272" name="Shape 272"/>
          <p:cNvSpPr txBox="1"/>
          <p:nvPr/>
        </p:nvSpPr>
        <p:spPr>
          <a:xfrm>
            <a:off x="16877842" y="8312735"/>
            <a:ext cx="3604681" cy="124992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defRPr sz="6400">
                <a:latin typeface="Helvetica"/>
                <a:ea typeface="Helvetica"/>
                <a:cs typeface="Helvetica"/>
                <a:sym typeface="Helvetica"/>
              </a:defRPr>
            </a:lvl1pPr>
          </a:lstStyle>
          <a:p>
            <a:r>
              <a:t>Model</a:t>
            </a:r>
          </a:p>
        </p:txBody>
      </p:sp>
      <p:sp>
        <p:nvSpPr>
          <p:cNvPr id="273" name="Shape 273"/>
          <p:cNvSpPr/>
          <p:nvPr/>
        </p:nvSpPr>
        <p:spPr>
          <a:xfrm rot="21594086">
            <a:off x="16054516" y="5647486"/>
            <a:ext cx="1027516" cy="84867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965" y="801"/>
                  <a:pt x="1923" y="1615"/>
                  <a:pt x="2873" y="2442"/>
                </a:cubicBezTo>
                <a:cubicBezTo>
                  <a:pt x="3823" y="3268"/>
                  <a:pt x="4765" y="4107"/>
                  <a:pt x="5699" y="4959"/>
                </a:cubicBezTo>
                <a:cubicBezTo>
                  <a:pt x="9433" y="8365"/>
                  <a:pt x="13039" y="11972"/>
                  <a:pt x="16507" y="15769"/>
                </a:cubicBezTo>
                <a:cubicBezTo>
                  <a:pt x="18240" y="17666"/>
                  <a:pt x="19938" y="19610"/>
                  <a:pt x="21600" y="21600"/>
                </a:cubicBezTo>
              </a:path>
            </a:pathLst>
          </a:custGeom>
          <a:ln w="127000">
            <a:solidFill>
              <a:srgbClr val="A9A9A9"/>
            </a:solidFill>
            <a:miter lim="400000"/>
            <a:tailEnd type="triangle"/>
          </a:ln>
        </p:spPr>
        <p:txBody>
          <a:bodyPr lIns="0" tIns="0" rIns="0" bIns="0"/>
          <a:lstStyle/>
          <a:p>
            <a:pPr>
              <a:defRPr sz="5600">
                <a:solidFill>
                  <a:srgbClr val="FFFFFF"/>
                </a:solidFill>
                <a:effectLst>
                  <a:outerShdw blurRad="38100" dist="12700" dir="5400000" rotWithShape="0">
                    <a:srgbClr val="000000">
                      <a:alpha val="50000"/>
                    </a:srgbClr>
                  </a:outerShdw>
                </a:effectLst>
              </a:defRPr>
            </a:pPr>
            <a:endParaRPr/>
          </a:p>
        </p:txBody>
      </p:sp>
      <p:grpSp>
        <p:nvGrpSpPr>
          <p:cNvPr id="276" name="Group 276"/>
          <p:cNvGrpSpPr/>
          <p:nvPr/>
        </p:nvGrpSpPr>
        <p:grpSpPr>
          <a:xfrm rot="2491080">
            <a:off x="5938342" y="6196043"/>
            <a:ext cx="1039396" cy="1048959"/>
            <a:chOff x="0" y="0"/>
            <a:chExt cx="1039394" cy="1048958"/>
          </a:xfrm>
        </p:grpSpPr>
        <p:sp>
          <p:nvSpPr>
            <p:cNvPr id="274" name="Shape 274"/>
            <p:cNvSpPr/>
            <p:nvPr/>
          </p:nvSpPr>
          <p:spPr>
            <a:xfrm>
              <a:off x="0" y="0"/>
              <a:ext cx="1039395" cy="1031003"/>
            </a:xfrm>
            <a:prstGeom prst="rect">
              <a:avLst/>
            </a:prstGeom>
            <a:solidFill>
              <a:srgbClr val="FFFFFF"/>
            </a:solidFill>
            <a:ln w="254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a:p>
          </p:txBody>
        </p:sp>
        <p:sp>
          <p:nvSpPr>
            <p:cNvPr id="275" name="Shape 275"/>
            <p:cNvSpPr/>
            <p:nvPr/>
          </p:nvSpPr>
          <p:spPr>
            <a:xfrm>
              <a:off x="155912" y="322228"/>
              <a:ext cx="726731" cy="72673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5E8EC7"/>
            </a:solidFill>
            <a:ln w="254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a:p>
          </p:txBody>
        </p:sp>
      </p:grpSp>
      <p:sp>
        <p:nvSpPr>
          <p:cNvPr id="277" name="Shape 277"/>
          <p:cNvSpPr txBox="1"/>
          <p:nvPr/>
        </p:nvSpPr>
        <p:spPr>
          <a:xfrm>
            <a:off x="5786832" y="5379151"/>
            <a:ext cx="5806302" cy="1078098"/>
          </a:xfrm>
          <a:prstGeom prst="rect">
            <a:avLst/>
          </a:prstGeom>
          <a:solidFill>
            <a:srgbClr val="FFFF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tIns="91439" bIns="91439" anchor="ctr"/>
          <a:lstStyle>
            <a:lvl1pPr defTabSz="1828800">
              <a:defRPr sz="7000">
                <a:solidFill>
                  <a:srgbClr val="5C8DC6"/>
                </a:solidFill>
                <a:latin typeface="Helvetica"/>
                <a:ea typeface="Helvetica"/>
                <a:cs typeface="Helvetica"/>
                <a:sym typeface="Helvetica"/>
              </a:defRPr>
            </a:lvl1pPr>
          </a:lstStyle>
          <a:p>
            <a:r>
              <a:t>Experiment</a:t>
            </a:r>
          </a:p>
        </p:txBody>
      </p:sp>
      <p:sp>
        <p:nvSpPr>
          <p:cNvPr id="278" name="Shape 278"/>
          <p:cNvSpPr txBox="1"/>
          <p:nvPr/>
        </p:nvSpPr>
        <p:spPr>
          <a:xfrm>
            <a:off x="13264763" y="4497031"/>
            <a:ext cx="2769398" cy="1078097"/>
          </a:xfrm>
          <a:prstGeom prst="rect">
            <a:avLst/>
          </a:prstGeom>
          <a:solidFill>
            <a:srgbClr val="FFFF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tIns="91439" bIns="91439" anchor="ctr"/>
          <a:lstStyle>
            <a:lvl1pPr defTabSz="1828800">
              <a:defRPr sz="7000">
                <a:solidFill>
                  <a:srgbClr val="5C8DC6"/>
                </a:solidFill>
                <a:latin typeface="Helvetica"/>
                <a:ea typeface="Helvetica"/>
                <a:cs typeface="Helvetica"/>
                <a:sym typeface="Helvetica"/>
              </a:defRPr>
            </a:lvl1pPr>
          </a:lstStyle>
          <a:p>
            <a:r>
              <a:t>Data</a:t>
            </a:r>
          </a:p>
        </p:txBody>
      </p:sp>
      <p:grpSp>
        <p:nvGrpSpPr>
          <p:cNvPr id="281" name="Group 281"/>
          <p:cNvGrpSpPr/>
          <p:nvPr/>
        </p:nvGrpSpPr>
        <p:grpSpPr>
          <a:xfrm rot="5985562">
            <a:off x="12539394" y="3959142"/>
            <a:ext cx="1039396" cy="1048959"/>
            <a:chOff x="0" y="0"/>
            <a:chExt cx="1039394" cy="1048958"/>
          </a:xfrm>
        </p:grpSpPr>
        <p:sp>
          <p:nvSpPr>
            <p:cNvPr id="279" name="Shape 279"/>
            <p:cNvSpPr/>
            <p:nvPr/>
          </p:nvSpPr>
          <p:spPr>
            <a:xfrm>
              <a:off x="0" y="0"/>
              <a:ext cx="1039395" cy="1031003"/>
            </a:xfrm>
            <a:prstGeom prst="rect">
              <a:avLst/>
            </a:prstGeom>
            <a:solidFill>
              <a:srgbClr val="FFFFFF"/>
            </a:solidFill>
            <a:ln w="254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a:p>
          </p:txBody>
        </p:sp>
        <p:sp>
          <p:nvSpPr>
            <p:cNvPr id="280" name="Shape 280"/>
            <p:cNvSpPr/>
            <p:nvPr/>
          </p:nvSpPr>
          <p:spPr>
            <a:xfrm>
              <a:off x="155912" y="322228"/>
              <a:ext cx="726731" cy="72673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5E8EC7"/>
            </a:solidFill>
            <a:ln w="254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a:p>
          </p:txBody>
        </p:sp>
      </p:grpSp>
      <p:sp>
        <p:nvSpPr>
          <p:cNvPr id="282" name="Shape 282"/>
          <p:cNvSpPr txBox="1"/>
          <p:nvPr/>
        </p:nvSpPr>
        <p:spPr>
          <a:xfrm>
            <a:off x="6001044" y="4854823"/>
            <a:ext cx="4053598" cy="1078097"/>
          </a:xfrm>
          <a:prstGeom prst="rect">
            <a:avLst/>
          </a:prstGeom>
          <a:solidFill>
            <a:srgbClr val="FFFF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tIns="91439" bIns="91439" anchor="ctr"/>
          <a:lstStyle>
            <a:lvl1pPr defTabSz="1828800">
              <a:defRPr sz="7000">
                <a:solidFill>
                  <a:srgbClr val="5C8DC6"/>
                </a:solidFill>
                <a:latin typeface="Helvetica"/>
                <a:ea typeface="Helvetica"/>
                <a:cs typeface="Helvetica"/>
                <a:sym typeface="Helvetica"/>
              </a:defRPr>
            </a:lvl1pPr>
          </a:lstStyle>
          <a:p>
            <a:r>
              <a:t>Data</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grpId="0" nodeType="afterEffect">
                                  <p:stCondLst>
                                    <p:cond delay="0"/>
                                  </p:stCondLst>
                                  <p:iterate>
                                    <p:tmAbs val="0"/>
                                  </p:iterate>
                                  <p:childTnLst>
                                    <p:set>
                                      <p:cBhvr>
                                        <p:cTn id="6" fill="hold"/>
                                        <p:tgtEl>
                                          <p:spTgt spid="273"/>
                                        </p:tgtEl>
                                        <p:attrNameLst>
                                          <p:attrName>style.visibility</p:attrName>
                                        </p:attrNameLst>
                                      </p:cBhvr>
                                      <p:to>
                                        <p:strVal val="visible"/>
                                      </p:to>
                                    </p:set>
                                    <p:animEffect transition="in" filter="strips(downRight)">
                                      <p:cBhvr>
                                        <p:cTn id="7" dur="200"/>
                                        <p:tgtEl>
                                          <p:spTgt spid="273"/>
                                        </p:tgtEl>
                                      </p:cBhvr>
                                    </p:animEffect>
                                  </p:childTnLst>
                                </p:cTn>
                              </p:par>
                            </p:childTnLst>
                          </p:cTn>
                        </p:par>
                        <p:par>
                          <p:cTn id="8" fill="hold">
                            <p:stCondLst>
                              <p:cond delay="200"/>
                            </p:stCondLst>
                            <p:childTnLst>
                              <p:par>
                                <p:cTn id="9" presetID="1" presetClass="entr" presetSubtype="0" fill="hold" grpId="0" nodeType="afterEffect">
                                  <p:stCondLst>
                                    <p:cond delay="0"/>
                                  </p:stCondLst>
                                  <p:iterate>
                                    <p:tmAbs val="0"/>
                                  </p:iterate>
                                  <p:childTnLst>
                                    <p:set>
                                      <p:cBhvr>
                                        <p:cTn id="10" fill="hold"/>
                                        <p:tgtEl>
                                          <p:spTgt spid="27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p:tmAbs val="0"/>
                                  </p:iterate>
                                  <p:childTnLst>
                                    <p:set>
                                      <p:cBhvr>
                                        <p:cTn id="14" fill="hold"/>
                                        <p:tgtEl>
                                          <p:spTgt spid="27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iterate>
                                    <p:tmAbs val="0"/>
                                  </p:iterate>
                                  <p:childTnLst>
                                    <p:set>
                                      <p:cBhvr>
                                        <p:cTn id="18" fill="hold"/>
                                        <p:tgtEl>
                                          <p:spTgt spid="27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2" presetClass="entr" presetSubtype="1" fill="hold" grpId="0" nodeType="clickEffect">
                                  <p:stCondLst>
                                    <p:cond delay="0"/>
                                  </p:stCondLst>
                                  <p:iterate>
                                    <p:tmAbs val="0"/>
                                  </p:iterate>
                                  <p:childTnLst>
                                    <p:set>
                                      <p:cBhvr>
                                        <p:cTn id="22" fill="hold"/>
                                        <p:tgtEl>
                                          <p:spTgt spid="269"/>
                                        </p:tgtEl>
                                        <p:attrNameLst>
                                          <p:attrName>style.visibility</p:attrName>
                                        </p:attrNameLst>
                                      </p:cBhvr>
                                      <p:to>
                                        <p:strVal val="visible"/>
                                      </p:to>
                                    </p:set>
                                    <p:animEffect transition="in" filter="wipe(up)">
                                      <p:cBhvr>
                                        <p:cTn id="23" dur="200"/>
                                        <p:tgtEl>
                                          <p:spTgt spid="269"/>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path" presetSubtype="0" accel="50000" decel="50000" fill="hold" nodeType="clickEffect">
                                  <p:stCondLst>
                                    <p:cond delay="0"/>
                                  </p:stCondLst>
                                  <p:childTnLst>
                                    <p:animMotion origin="layout" path="M 0.000000 0.000000 C -0.046008 -0.013902 -0.093209 -0.008455 -0.137820 0.015904 C -0.178645 0.038195 -0.216303 0.075805 -0.248249 0.126193" pathEditMode="relative">
                                      <p:cBhvr>
                                        <p:cTn id="27" dur="1000" fill="hold"/>
                                        <p:tgtEl>
                                          <p:spTgt spid="281"/>
                                        </p:tgtEl>
                                        <p:attrNameLst>
                                          <p:attrName>ppt_x</p:attrName>
                                          <p:attrName>ppt_y</p:attrName>
                                        </p:attrNameLst>
                                      </p:cBhvr>
                                    </p:animMotion>
                                  </p:childTnLst>
                                </p:cTn>
                              </p:par>
                            </p:childTnLst>
                          </p:cTn>
                        </p:par>
                        <p:par>
                          <p:cTn id="28" fill="hold">
                            <p:stCondLst>
                              <p:cond delay="0"/>
                            </p:stCondLst>
                            <p:childTnLst>
                              <p:par>
                                <p:cTn id="29" presetID="8" presetClass="emph" presetSubtype="0" accel="50000" decel="50000" fill="hold" grpId="0" nodeType="withEffect">
                                  <p:stCondLst>
                                    <p:cond delay="0"/>
                                  </p:stCondLst>
                                  <p:childTnLst>
                                    <p:animRot by="-3107999">
                                      <p:cBhvr>
                                        <p:cTn id="30" dur="1000" fill="hold"/>
                                        <p:tgtEl>
                                          <p:spTgt spid="281"/>
                                        </p:tgtEl>
                                        <p:attrNameLst>
                                          <p:attrName>r</p:attrName>
                                        </p:attrNameLst>
                                      </p:cBhvr>
                                    </p:animRot>
                                  </p:childTnLst>
                                </p:cTn>
                              </p:par>
                            </p:childTnLst>
                          </p:cTn>
                        </p:par>
                        <p:par>
                          <p:cTn id="31" fill="hold">
                            <p:stCondLst>
                              <p:cond delay="0"/>
                            </p:stCondLst>
                            <p:childTnLst>
                              <p:par>
                                <p:cTn id="32" presetID="-1" presetClass="path" presetSubtype="0" accel="50000" decel="50000" fill="hold" nodeType="withEffect">
                                  <p:stCondLst>
                                    <p:cond delay="0"/>
                                  </p:stCondLst>
                                  <p:childTnLst>
                                    <p:animMotion origin="layout" path="M 0.000000 0.000000 C -0.014399 0.026988 -0.027172 0.056576 -0.038113 0.088283 C -0.048383 0.118050 -0.056986 0.149535 -0.063799 0.182288" pathEditMode="relative">
                                      <p:cBhvr>
                                        <p:cTn id="33" dur="1000" fill="hold"/>
                                        <p:tgtEl>
                                          <p:spTgt spid="276"/>
                                        </p:tgtEl>
                                        <p:attrNameLst>
                                          <p:attrName>ppt_x</p:attrName>
                                          <p:attrName>ppt_y</p:attrName>
                                        </p:attrNameLst>
                                      </p:cBhvr>
                                    </p:animMotion>
                                  </p:childTnLst>
                                </p:cTn>
                              </p:par>
                            </p:childTnLst>
                          </p:cTn>
                        </p:par>
                        <p:par>
                          <p:cTn id="34" fill="hold">
                            <p:stCondLst>
                              <p:cond delay="0"/>
                            </p:stCondLst>
                            <p:childTnLst>
                              <p:par>
                                <p:cTn id="35" presetID="8" presetClass="emph" presetSubtype="0" accel="50000" decel="50000" fill="hold" grpId="0" nodeType="withEffect">
                                  <p:stCondLst>
                                    <p:cond delay="0"/>
                                  </p:stCondLst>
                                  <p:childTnLst>
                                    <p:animRot by="-1427999">
                                      <p:cBhvr>
                                        <p:cTn id="36" dur="1000" fill="hold"/>
                                        <p:tgtEl>
                                          <p:spTgt spid="276"/>
                                        </p:tgtEl>
                                        <p:attrNameLst>
                                          <p:attrName>r</p:attrName>
                                        </p:attrNameLst>
                                      </p:cBhvr>
                                    </p:animRot>
                                  </p:childTnLst>
                                </p:cTn>
                              </p:par>
                            </p:childTnLst>
                          </p:cTn>
                        </p:par>
                        <p:par>
                          <p:cTn id="37" fill="hold">
                            <p:stCondLst>
                              <p:cond delay="0"/>
                            </p:stCondLst>
                            <p:childTnLst>
                              <p:par>
                                <p:cTn id="38" presetID="-1" presetClass="path" presetSubtype="0" accel="50000" decel="50000" fill="hold" nodeType="withEffect">
                                  <p:stCondLst>
                                    <p:cond delay="0"/>
                                  </p:stCondLst>
                                  <p:childTnLst>
                                    <p:animMotion origin="layout" path="M 0.000000 0.000000 L -0.136928 -0.118891" pathEditMode="relative">
                                      <p:cBhvr>
                                        <p:cTn id="39" dur="1000" fill="hold"/>
                                        <p:tgtEl>
                                          <p:spTgt spid="263"/>
                                        </p:tgtEl>
                                        <p:attrNameLst>
                                          <p:attrName>ppt_x</p:attrName>
                                          <p:attrName>ppt_y</p:attrName>
                                        </p:attrNameLst>
                                      </p:cBhvr>
                                    </p:animMotion>
                                  </p:childTnLst>
                                </p:cTn>
                              </p:par>
                            </p:childTnLst>
                          </p:cTn>
                        </p:par>
                        <p:par>
                          <p:cTn id="40" fill="hold">
                            <p:stCondLst>
                              <p:cond delay="0"/>
                            </p:stCondLst>
                            <p:childTnLst>
                              <p:par>
                                <p:cTn id="41" presetID="8" presetClass="emph" presetSubtype="0" accel="50000" decel="50000" fill="hold" grpId="0" nodeType="withEffect">
                                  <p:stCondLst>
                                    <p:cond delay="0"/>
                                  </p:stCondLst>
                                  <p:childTnLst>
                                    <p:animRot by="-3096000">
                                      <p:cBhvr>
                                        <p:cTn id="42" dur="1000" fill="hold"/>
                                        <p:tgtEl>
                                          <p:spTgt spid="263"/>
                                        </p:tgtEl>
                                        <p:attrNameLst>
                                          <p:attrName>r</p:attrName>
                                        </p:attrNameLst>
                                      </p:cBhvr>
                                    </p:animRot>
                                  </p:childTnLst>
                                </p:cTn>
                              </p:par>
                            </p:childTnLst>
                          </p:cTn>
                        </p:par>
                        <p:par>
                          <p:cTn id="43" fill="hold">
                            <p:stCondLst>
                              <p:cond delay="0"/>
                            </p:stCondLst>
                            <p:childTnLst>
                              <p:par>
                                <p:cTn id="44" presetID="-1" presetClass="path" presetSubtype="0" accel="50000" decel="50000" fill="hold" nodeType="withEffect">
                                  <p:stCondLst>
                                    <p:cond delay="0"/>
                                  </p:stCondLst>
                                  <p:childTnLst>
                                    <p:animMotion origin="layout" path="M 0.000000 0.000000 C -0.041589 -0.035767 -0.087489 -0.052791 -0.133653 -0.049570 C -0.182560 -0.046158 -0.230124 -0.020166 -0.271666 0.025848" pathEditMode="relative">
                                      <p:cBhvr>
                                        <p:cTn id="45" dur="1000" fill="hold"/>
                                        <p:tgtEl>
                                          <p:spTgt spid="278"/>
                                        </p:tgtEl>
                                        <p:attrNameLst>
                                          <p:attrName>ppt_x</p:attrName>
                                          <p:attrName>ppt_y</p:attrName>
                                        </p:attrNameLst>
                                      </p:cBhvr>
                                    </p:animMotion>
                                  </p:childTnLst>
                                </p:cTn>
                              </p:par>
                            </p:childTnLst>
                          </p:cTn>
                        </p:par>
                        <p:par>
                          <p:cTn id="46" fill="hold">
                            <p:stCondLst>
                              <p:cond delay="0"/>
                            </p:stCondLst>
                            <p:childTnLst>
                              <p:par>
                                <p:cTn id="47" presetID="-1" presetClass="path" presetSubtype="0" accel="50000" decel="50000" fill="hold" nodeType="withEffect">
                                  <p:stCondLst>
                                    <p:cond delay="0"/>
                                  </p:stCondLst>
                                  <p:childTnLst>
                                    <p:animMotion origin="layout" path="M 0.000000 0.000000 C -0.018894 0.022541 -0.035584 0.050432 -0.049406 0.082566 C -0.062144 0.112178 -0.072292 0.145040 -0.079508 0.180041" pathEditMode="relative">
                                      <p:cBhvr>
                                        <p:cTn id="48" dur="1000" fill="hold"/>
                                        <p:tgtEl>
                                          <p:spTgt spid="277"/>
                                        </p:tgtEl>
                                        <p:attrNameLst>
                                          <p:attrName>ppt_x</p:attrName>
                                          <p:attrName>ppt_y</p:attrName>
                                        </p:attrNameLst>
                                      </p:cBhvr>
                                    </p:animMotion>
                                  </p:childTnLst>
                                </p:cTn>
                              </p:par>
                            </p:childTnLst>
                          </p:cTn>
                        </p:par>
                        <p:par>
                          <p:cTn id="49" fill="hold">
                            <p:stCondLst>
                              <p:cond delay="1000"/>
                            </p:stCondLst>
                            <p:childTnLst>
                              <p:par>
                                <p:cTn id="50" presetID="1" presetClass="entr" presetSubtype="0" fill="hold" grpId="0" nodeType="afterEffect">
                                  <p:stCondLst>
                                    <p:cond delay="0"/>
                                  </p:stCondLst>
                                  <p:iterate>
                                    <p:tmAbs val="0"/>
                                  </p:iterate>
                                  <p:childTnLst>
                                    <p:set>
                                      <p:cBhvr>
                                        <p:cTn id="51" fill="hold"/>
                                        <p:tgtEl>
                                          <p:spTgt spid="28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3" grpId="0" animBg="1" advAuto="0"/>
      <p:bldP spid="269" grpId="0" animBg="1" advAuto="0"/>
      <p:bldP spid="270" grpId="0" animBg="1" advAuto="0"/>
      <p:bldP spid="271" grpId="0" animBg="1" advAuto="0"/>
      <p:bldP spid="272" grpId="0" animBg="1" advAuto="0"/>
      <p:bldP spid="273" grpId="0" animBg="1" advAuto="0"/>
      <p:bldP spid="276" grpId="0" animBg="1" advAuto="0"/>
      <p:bldP spid="281" grpId="0" animBg="1" advAuto="0"/>
      <p:bldP spid="282" grpId="0" animBg="1" advAuto="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 name="Shape 286"/>
          <p:cNvSpPr/>
          <p:nvPr/>
        </p:nvSpPr>
        <p:spPr>
          <a:xfrm rot="21594086">
            <a:off x="4482762" y="4349529"/>
            <a:ext cx="10094983" cy="6644604"/>
          </a:xfrm>
          <a:custGeom>
            <a:avLst/>
            <a:gdLst/>
            <a:ahLst/>
            <a:cxnLst>
              <a:cxn ang="0">
                <a:pos x="wd2" y="hd2"/>
              </a:cxn>
              <a:cxn ang="5400000">
                <a:pos x="wd2" y="hd2"/>
              </a:cxn>
              <a:cxn ang="10800000">
                <a:pos x="wd2" y="hd2"/>
              </a:cxn>
              <a:cxn ang="16200000">
                <a:pos x="wd2" y="hd2"/>
              </a:cxn>
            </a:cxnLst>
            <a:rect l="0" t="0" r="r" b="b"/>
            <a:pathLst>
              <a:path w="21600" h="21589" extrusionOk="0">
                <a:moveTo>
                  <a:pt x="0" y="21589"/>
                </a:moveTo>
                <a:cubicBezTo>
                  <a:pt x="894" y="9333"/>
                  <a:pt x="7700" y="45"/>
                  <a:pt x="15821" y="0"/>
                </a:cubicBezTo>
                <a:cubicBezTo>
                  <a:pt x="17856" y="-11"/>
                  <a:pt x="19812" y="560"/>
                  <a:pt x="21600" y="1665"/>
                </a:cubicBezTo>
              </a:path>
            </a:pathLst>
          </a:custGeom>
          <a:ln w="317500">
            <a:solidFill>
              <a:srgbClr val="5B8DC6"/>
            </a:solidFill>
            <a:miter lim="400000"/>
          </a:ln>
        </p:spPr>
        <p:txBody>
          <a:bodyPr lIns="0" tIns="0" rIns="0" bIns="0"/>
          <a:lstStyle/>
          <a:p>
            <a:pPr>
              <a:defRPr sz="5600">
                <a:solidFill>
                  <a:srgbClr val="FFFFFF"/>
                </a:solidFill>
                <a:effectLst>
                  <a:outerShdw blurRad="38100" dist="12700" dir="5400000" rotWithShape="0">
                    <a:srgbClr val="000000">
                      <a:alpha val="50000"/>
                    </a:srgbClr>
                  </a:outerShdw>
                </a:effectLst>
              </a:defRPr>
            </a:pPr>
            <a:endParaRPr/>
          </a:p>
        </p:txBody>
      </p:sp>
      <p:sp>
        <p:nvSpPr>
          <p:cNvPr id="287" name="Shape 287"/>
          <p:cNvSpPr/>
          <p:nvPr/>
        </p:nvSpPr>
        <p:spPr>
          <a:xfrm rot="1774">
            <a:off x="5676157" y="2835977"/>
            <a:ext cx="12260310" cy="8504314"/>
          </a:xfrm>
          <a:custGeom>
            <a:avLst/>
            <a:gdLst/>
            <a:ahLst/>
            <a:cxnLst>
              <a:cxn ang="0">
                <a:pos x="wd2" y="hd2"/>
              </a:cxn>
              <a:cxn ang="5400000">
                <a:pos x="wd2" y="hd2"/>
              </a:cxn>
              <a:cxn ang="10800000">
                <a:pos x="wd2" y="hd2"/>
              </a:cxn>
              <a:cxn ang="16200000">
                <a:pos x="wd2" y="hd2"/>
              </a:cxn>
            </a:cxnLst>
            <a:rect l="0" t="0" r="r" b="b"/>
            <a:pathLst>
              <a:path w="21600" h="21562" extrusionOk="0">
                <a:moveTo>
                  <a:pt x="0" y="5442"/>
                </a:moveTo>
                <a:lnTo>
                  <a:pt x="10800" y="21562"/>
                </a:lnTo>
                <a:lnTo>
                  <a:pt x="21600" y="5535"/>
                </a:lnTo>
                <a:cubicBezTo>
                  <a:pt x="18503" y="1918"/>
                  <a:pt x="14629" y="-38"/>
                  <a:pt x="10641" y="1"/>
                </a:cubicBezTo>
                <a:cubicBezTo>
                  <a:pt x="6769" y="38"/>
                  <a:pt x="3020" y="1955"/>
                  <a:pt x="0" y="5442"/>
                </a:cubicBezTo>
                <a:close/>
              </a:path>
            </a:pathLst>
          </a:custGeom>
          <a:solidFill>
            <a:srgbClr val="FFFFFF"/>
          </a:solidFill>
          <a:ln w="25400">
            <a:miter lim="400000"/>
          </a:ln>
        </p:spPr>
        <p:txBody>
          <a:bodyPr lIns="0" tIns="0" rIns="0" bIns="0"/>
          <a:lstStyle/>
          <a:p>
            <a:pPr>
              <a:defRPr sz="5600">
                <a:solidFill>
                  <a:srgbClr val="FFFFFF"/>
                </a:solidFill>
                <a:effectLst>
                  <a:outerShdw blurRad="38100" dist="12700" dir="5400000" rotWithShape="0">
                    <a:srgbClr val="000000">
                      <a:alpha val="50000"/>
                    </a:srgbClr>
                  </a:outerShdw>
                </a:effectLst>
              </a:defRPr>
            </a:pPr>
            <a:endParaRPr/>
          </a:p>
        </p:txBody>
      </p:sp>
      <p:sp>
        <p:nvSpPr>
          <p:cNvPr id="288" name="Shape 288"/>
          <p:cNvSpPr/>
          <p:nvPr/>
        </p:nvSpPr>
        <p:spPr>
          <a:xfrm rot="21594086">
            <a:off x="18929145" y="9474711"/>
            <a:ext cx="323329" cy="153619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82" y="768"/>
                  <a:pt x="2322" y="1538"/>
                  <a:pt x="3418" y="2311"/>
                </a:cubicBezTo>
                <a:cubicBezTo>
                  <a:pt x="12207" y="8506"/>
                  <a:pt x="18362" y="14954"/>
                  <a:pt x="21600" y="21600"/>
                </a:cubicBezTo>
              </a:path>
            </a:pathLst>
          </a:custGeom>
          <a:ln w="127000">
            <a:solidFill>
              <a:srgbClr val="A9A9A9"/>
            </a:solidFill>
            <a:miter lim="400000"/>
            <a:tailEnd type="triangle"/>
          </a:ln>
        </p:spPr>
        <p:txBody>
          <a:bodyPr lIns="0" tIns="0" rIns="0" bIns="0"/>
          <a:lstStyle/>
          <a:p>
            <a:pPr>
              <a:defRPr sz="5600">
                <a:solidFill>
                  <a:srgbClr val="FFFFFF"/>
                </a:solidFill>
                <a:effectLst>
                  <a:outerShdw blurRad="38100" dist="12700" dir="5400000" rotWithShape="0">
                    <a:srgbClr val="000000">
                      <a:alpha val="50000"/>
                    </a:srgbClr>
                  </a:outerShdw>
                </a:effectLst>
              </a:defRPr>
            </a:pPr>
            <a:endParaRPr/>
          </a:p>
        </p:txBody>
      </p:sp>
      <p:sp>
        <p:nvSpPr>
          <p:cNvPr id="290" name="Shape 290"/>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6</a:t>
            </a:fld>
            <a:endParaRPr/>
          </a:p>
        </p:txBody>
      </p:sp>
      <p:sp>
        <p:nvSpPr>
          <p:cNvPr id="291" name="Shape 291"/>
          <p:cNvSpPr txBox="1"/>
          <p:nvPr/>
        </p:nvSpPr>
        <p:spPr>
          <a:xfrm>
            <a:off x="16209272" y="10987631"/>
            <a:ext cx="6117725" cy="1078097"/>
          </a:xfrm>
          <a:prstGeom prst="rect">
            <a:avLst/>
          </a:prstGeom>
          <a:solidFill>
            <a:srgbClr val="FFFF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tIns="91439" bIns="91439" anchor="ctr"/>
          <a:lstStyle>
            <a:lvl1pPr defTabSz="1828800">
              <a:defRPr sz="7000">
                <a:solidFill>
                  <a:srgbClr val="5C8DC6"/>
                </a:solidFill>
                <a:latin typeface="Helvetica"/>
                <a:ea typeface="Helvetica"/>
                <a:cs typeface="Helvetica"/>
                <a:sym typeface="Helvetica"/>
              </a:defRPr>
            </a:lvl1pPr>
          </a:lstStyle>
          <a:p>
            <a:r>
              <a:t>Conclusions</a:t>
            </a:r>
          </a:p>
        </p:txBody>
      </p:sp>
      <p:sp>
        <p:nvSpPr>
          <p:cNvPr id="292" name="Shape 292"/>
          <p:cNvSpPr txBox="1"/>
          <p:nvPr/>
        </p:nvSpPr>
        <p:spPr>
          <a:xfrm>
            <a:off x="6108827" y="274768"/>
            <a:ext cx="12166346" cy="239686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defRPr sz="9700" b="1">
                <a:latin typeface="Helvetica"/>
                <a:ea typeface="Helvetica"/>
                <a:cs typeface="Helvetica"/>
                <a:sym typeface="Helvetica"/>
              </a:defRPr>
            </a:lvl1pPr>
          </a:lstStyle>
          <a:p>
            <a:r>
              <a:rPr lang="en-GB" dirty="0"/>
              <a:t>Data Analysis</a:t>
            </a:r>
          </a:p>
        </p:txBody>
      </p:sp>
      <p:sp>
        <p:nvSpPr>
          <p:cNvPr id="293" name="Shape 293"/>
          <p:cNvSpPr txBox="1"/>
          <p:nvPr/>
        </p:nvSpPr>
        <p:spPr>
          <a:xfrm>
            <a:off x="2057003" y="10845613"/>
            <a:ext cx="5635901" cy="1362134"/>
          </a:xfrm>
          <a:prstGeom prst="rect">
            <a:avLst/>
          </a:prstGeom>
          <a:solidFill>
            <a:srgbClr val="FFFF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tIns="91439" bIns="91439" anchor="ctr"/>
          <a:lstStyle>
            <a:lvl1pPr defTabSz="1828800">
              <a:defRPr sz="7000">
                <a:solidFill>
                  <a:srgbClr val="5C8DC6"/>
                </a:solidFill>
                <a:latin typeface="Helvetica"/>
                <a:ea typeface="Helvetica"/>
                <a:cs typeface="Helvetica"/>
                <a:sym typeface="Helvetica"/>
              </a:defRPr>
            </a:lvl1pPr>
          </a:lstStyle>
          <a:p>
            <a:r>
              <a:t>Hypothesis</a:t>
            </a:r>
          </a:p>
        </p:txBody>
      </p:sp>
      <p:sp>
        <p:nvSpPr>
          <p:cNvPr id="294" name="Shape 294"/>
          <p:cNvSpPr txBox="1"/>
          <p:nvPr/>
        </p:nvSpPr>
        <p:spPr>
          <a:xfrm>
            <a:off x="15632500" y="6318971"/>
            <a:ext cx="3604681" cy="124992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defRPr sz="6400">
                <a:latin typeface="Helvetica"/>
                <a:ea typeface="Helvetica"/>
                <a:cs typeface="Helvetica"/>
                <a:sym typeface="Helvetica"/>
              </a:defRPr>
            </a:lvl1pPr>
          </a:lstStyle>
          <a:p>
            <a:r>
              <a:t>Visualize</a:t>
            </a:r>
          </a:p>
        </p:txBody>
      </p:sp>
      <p:sp>
        <p:nvSpPr>
          <p:cNvPr id="295" name="Shape 295"/>
          <p:cNvSpPr txBox="1"/>
          <p:nvPr/>
        </p:nvSpPr>
        <p:spPr>
          <a:xfrm>
            <a:off x="16346030" y="7315853"/>
            <a:ext cx="3604681" cy="124992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fontScale="92500"/>
          </a:bodyPr>
          <a:lstStyle>
            <a:lvl1pPr defTabSz="554990">
              <a:defRPr sz="6080">
                <a:latin typeface="Helvetica"/>
                <a:ea typeface="Helvetica"/>
                <a:cs typeface="Helvetica"/>
                <a:sym typeface="Helvetica"/>
              </a:defRPr>
            </a:lvl1pPr>
          </a:lstStyle>
          <a:p>
            <a:r>
              <a:t>Transform</a:t>
            </a:r>
          </a:p>
        </p:txBody>
      </p:sp>
      <p:sp>
        <p:nvSpPr>
          <p:cNvPr id="296" name="Shape 296"/>
          <p:cNvSpPr txBox="1"/>
          <p:nvPr/>
        </p:nvSpPr>
        <p:spPr>
          <a:xfrm>
            <a:off x="16877842" y="8312735"/>
            <a:ext cx="3604681" cy="124992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defRPr sz="6400">
                <a:latin typeface="Helvetica"/>
                <a:ea typeface="Helvetica"/>
                <a:cs typeface="Helvetica"/>
                <a:sym typeface="Helvetica"/>
              </a:defRPr>
            </a:lvl1pPr>
          </a:lstStyle>
          <a:p>
            <a:r>
              <a:t>Model</a:t>
            </a:r>
          </a:p>
        </p:txBody>
      </p:sp>
      <p:sp>
        <p:nvSpPr>
          <p:cNvPr id="297" name="Shape 297"/>
          <p:cNvSpPr txBox="1"/>
          <p:nvPr/>
        </p:nvSpPr>
        <p:spPr>
          <a:xfrm>
            <a:off x="10005033" y="3787807"/>
            <a:ext cx="3604681" cy="124992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defRPr sz="6400">
                <a:latin typeface="Helvetica"/>
                <a:ea typeface="Helvetica"/>
                <a:cs typeface="Helvetica"/>
                <a:sym typeface="Helvetica"/>
              </a:defRPr>
            </a:lvl1pPr>
          </a:lstStyle>
          <a:p>
            <a:r>
              <a:t>Import</a:t>
            </a:r>
          </a:p>
        </p:txBody>
      </p:sp>
      <p:sp>
        <p:nvSpPr>
          <p:cNvPr id="298" name="Shape 298"/>
          <p:cNvSpPr txBox="1"/>
          <p:nvPr/>
        </p:nvSpPr>
        <p:spPr>
          <a:xfrm>
            <a:off x="14373497" y="4565525"/>
            <a:ext cx="2064438" cy="124992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defRPr sz="6400">
                <a:latin typeface="Helvetica"/>
                <a:ea typeface="Helvetica"/>
                <a:cs typeface="Helvetica"/>
                <a:sym typeface="Helvetica"/>
              </a:defRPr>
            </a:lvl1pPr>
          </a:lstStyle>
          <a:p>
            <a:r>
              <a:t>Tidy</a:t>
            </a:r>
          </a:p>
        </p:txBody>
      </p:sp>
      <p:sp>
        <p:nvSpPr>
          <p:cNvPr id="299" name="Shape 299"/>
          <p:cNvSpPr/>
          <p:nvPr/>
        </p:nvSpPr>
        <p:spPr>
          <a:xfrm rot="21594086">
            <a:off x="13093881" y="4457631"/>
            <a:ext cx="1478673" cy="40958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830" y="498"/>
                  <a:pt x="1657" y="1032"/>
                  <a:pt x="2483" y="1602"/>
                </a:cubicBezTo>
                <a:cubicBezTo>
                  <a:pt x="5782" y="3879"/>
                  <a:pt x="9029" y="6712"/>
                  <a:pt x="12217" y="10055"/>
                </a:cubicBezTo>
                <a:cubicBezTo>
                  <a:pt x="13812" y="11726"/>
                  <a:pt x="15391" y="13525"/>
                  <a:pt x="16956" y="15450"/>
                </a:cubicBezTo>
                <a:cubicBezTo>
                  <a:pt x="17737" y="16412"/>
                  <a:pt x="18515" y="17406"/>
                  <a:pt x="19290" y="18432"/>
                </a:cubicBezTo>
                <a:cubicBezTo>
                  <a:pt x="20063" y="19456"/>
                  <a:pt x="20833" y="20512"/>
                  <a:pt x="21600" y="21600"/>
                </a:cubicBezTo>
              </a:path>
            </a:pathLst>
          </a:custGeom>
          <a:ln w="127000">
            <a:solidFill>
              <a:srgbClr val="A9A9A9"/>
            </a:solidFill>
            <a:miter lim="400000"/>
            <a:tailEnd type="triangle"/>
          </a:ln>
        </p:spPr>
        <p:txBody>
          <a:bodyPr lIns="0" tIns="0" rIns="0" bIns="0"/>
          <a:lstStyle/>
          <a:p>
            <a:pPr>
              <a:defRPr sz="5600">
                <a:solidFill>
                  <a:srgbClr val="FFFFFF"/>
                </a:solidFill>
                <a:effectLst>
                  <a:outerShdw blurRad="38100" dist="12700" dir="5400000" rotWithShape="0">
                    <a:srgbClr val="000000">
                      <a:alpha val="50000"/>
                    </a:srgbClr>
                  </a:outerShdw>
                </a:effectLst>
              </a:defRPr>
            </a:pPr>
            <a:endParaRPr/>
          </a:p>
        </p:txBody>
      </p:sp>
      <p:sp>
        <p:nvSpPr>
          <p:cNvPr id="300" name="Shape 300"/>
          <p:cNvSpPr/>
          <p:nvPr/>
        </p:nvSpPr>
        <p:spPr>
          <a:xfrm rot="21594086">
            <a:off x="16054516" y="5647486"/>
            <a:ext cx="1027516" cy="84867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965" y="801"/>
                  <a:pt x="1923" y="1615"/>
                  <a:pt x="2873" y="2442"/>
                </a:cubicBezTo>
                <a:cubicBezTo>
                  <a:pt x="3823" y="3268"/>
                  <a:pt x="4765" y="4107"/>
                  <a:pt x="5699" y="4959"/>
                </a:cubicBezTo>
                <a:cubicBezTo>
                  <a:pt x="9433" y="8365"/>
                  <a:pt x="13039" y="11972"/>
                  <a:pt x="16507" y="15769"/>
                </a:cubicBezTo>
                <a:cubicBezTo>
                  <a:pt x="18240" y="17666"/>
                  <a:pt x="19938" y="19610"/>
                  <a:pt x="21600" y="21600"/>
                </a:cubicBezTo>
              </a:path>
            </a:pathLst>
          </a:custGeom>
          <a:ln w="127000">
            <a:solidFill>
              <a:srgbClr val="A9A9A9"/>
            </a:solidFill>
            <a:miter lim="400000"/>
            <a:tailEnd type="triangle"/>
          </a:ln>
        </p:spPr>
        <p:txBody>
          <a:bodyPr lIns="0" tIns="0" rIns="0" bIns="0"/>
          <a:lstStyle/>
          <a:p>
            <a:pPr>
              <a:defRPr sz="5600">
                <a:solidFill>
                  <a:srgbClr val="FFFFFF"/>
                </a:solidFill>
                <a:effectLst>
                  <a:outerShdw blurRad="38100" dist="12700" dir="5400000" rotWithShape="0">
                    <a:srgbClr val="000000">
                      <a:alpha val="50000"/>
                    </a:srgbClr>
                  </a:outerShdw>
                </a:effectLst>
              </a:defRPr>
            </a:pPr>
            <a:endParaRPr/>
          </a:p>
        </p:txBody>
      </p:sp>
      <p:grpSp>
        <p:nvGrpSpPr>
          <p:cNvPr id="303" name="Group 303"/>
          <p:cNvGrpSpPr/>
          <p:nvPr/>
        </p:nvGrpSpPr>
        <p:grpSpPr>
          <a:xfrm rot="2877213">
            <a:off x="6490112" y="5686221"/>
            <a:ext cx="1039396" cy="1048959"/>
            <a:chOff x="0" y="0"/>
            <a:chExt cx="1039394" cy="1048958"/>
          </a:xfrm>
        </p:grpSpPr>
        <p:sp>
          <p:nvSpPr>
            <p:cNvPr id="301" name="Shape 301"/>
            <p:cNvSpPr/>
            <p:nvPr/>
          </p:nvSpPr>
          <p:spPr>
            <a:xfrm>
              <a:off x="0" y="0"/>
              <a:ext cx="1039395" cy="1031003"/>
            </a:xfrm>
            <a:prstGeom prst="rect">
              <a:avLst/>
            </a:prstGeom>
            <a:solidFill>
              <a:srgbClr val="FFFFFF"/>
            </a:solidFill>
            <a:ln w="254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a:p>
          </p:txBody>
        </p:sp>
        <p:sp>
          <p:nvSpPr>
            <p:cNvPr id="302" name="Shape 302"/>
            <p:cNvSpPr/>
            <p:nvPr/>
          </p:nvSpPr>
          <p:spPr>
            <a:xfrm>
              <a:off x="155912" y="322228"/>
              <a:ext cx="726731" cy="72673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5E8EC7"/>
            </a:solidFill>
            <a:ln w="254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a:p>
          </p:txBody>
        </p:sp>
      </p:grpSp>
      <p:grpSp>
        <p:nvGrpSpPr>
          <p:cNvPr id="306" name="Group 306"/>
          <p:cNvGrpSpPr/>
          <p:nvPr/>
        </p:nvGrpSpPr>
        <p:grpSpPr>
          <a:xfrm rot="1062803">
            <a:off x="4380656" y="8690912"/>
            <a:ext cx="1039395" cy="1048960"/>
            <a:chOff x="0" y="0"/>
            <a:chExt cx="1039394" cy="1048958"/>
          </a:xfrm>
        </p:grpSpPr>
        <p:sp>
          <p:nvSpPr>
            <p:cNvPr id="304" name="Shape 304"/>
            <p:cNvSpPr/>
            <p:nvPr/>
          </p:nvSpPr>
          <p:spPr>
            <a:xfrm>
              <a:off x="0" y="0"/>
              <a:ext cx="1039395" cy="1031003"/>
            </a:xfrm>
            <a:prstGeom prst="rect">
              <a:avLst/>
            </a:prstGeom>
            <a:solidFill>
              <a:srgbClr val="FFFFFF"/>
            </a:solidFill>
            <a:ln w="254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a:p>
          </p:txBody>
        </p:sp>
        <p:sp>
          <p:nvSpPr>
            <p:cNvPr id="305" name="Shape 305"/>
            <p:cNvSpPr/>
            <p:nvPr/>
          </p:nvSpPr>
          <p:spPr>
            <a:xfrm>
              <a:off x="155912" y="322228"/>
              <a:ext cx="726731" cy="72673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5E8EC7"/>
            </a:solidFill>
            <a:ln w="254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a:p>
          </p:txBody>
        </p:sp>
      </p:grpSp>
      <p:sp>
        <p:nvSpPr>
          <p:cNvPr id="307" name="Shape 307"/>
          <p:cNvSpPr txBox="1"/>
          <p:nvPr/>
        </p:nvSpPr>
        <p:spPr>
          <a:xfrm>
            <a:off x="6001044" y="4854823"/>
            <a:ext cx="4053598" cy="1078097"/>
          </a:xfrm>
          <a:prstGeom prst="rect">
            <a:avLst/>
          </a:prstGeom>
          <a:solidFill>
            <a:srgbClr val="FFFF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tIns="91439" bIns="91439" anchor="ctr"/>
          <a:lstStyle>
            <a:lvl1pPr defTabSz="1828800">
              <a:defRPr sz="7000">
                <a:solidFill>
                  <a:srgbClr val="5C8DC6"/>
                </a:solidFill>
                <a:latin typeface="Helvetica"/>
                <a:ea typeface="Helvetica"/>
                <a:cs typeface="Helvetica"/>
                <a:sym typeface="Helvetica"/>
              </a:defRPr>
            </a:lvl1pPr>
          </a:lstStyle>
          <a:p>
            <a:r>
              <a:t>Data</a:t>
            </a:r>
          </a:p>
        </p:txBody>
      </p:sp>
      <p:sp>
        <p:nvSpPr>
          <p:cNvPr id="308" name="Shape 308"/>
          <p:cNvSpPr txBox="1"/>
          <p:nvPr/>
        </p:nvSpPr>
        <p:spPr>
          <a:xfrm>
            <a:off x="3840927" y="7843868"/>
            <a:ext cx="5806302" cy="1078097"/>
          </a:xfrm>
          <a:prstGeom prst="rect">
            <a:avLst/>
          </a:prstGeom>
          <a:solidFill>
            <a:srgbClr val="FFFF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tIns="91439" bIns="91439" anchor="ctr"/>
          <a:lstStyle>
            <a:lvl1pPr defTabSz="1828800">
              <a:defRPr sz="7000">
                <a:solidFill>
                  <a:srgbClr val="5C8DC6"/>
                </a:solidFill>
                <a:latin typeface="Helvetica"/>
                <a:ea typeface="Helvetica"/>
                <a:cs typeface="Helvetica"/>
                <a:sym typeface="Helvetica"/>
              </a:defRPr>
            </a:lvl1pPr>
          </a:lstStyle>
          <a:p>
            <a:r>
              <a:t>Experiment</a:t>
            </a:r>
          </a:p>
        </p:txBody>
      </p:sp>
      <p:sp>
        <p:nvSpPr>
          <p:cNvPr id="309" name="Shape 309"/>
          <p:cNvSpPr/>
          <p:nvPr/>
        </p:nvSpPr>
        <p:spPr>
          <a:xfrm rot="21594086">
            <a:off x="9168069" y="4490400"/>
            <a:ext cx="1310404" cy="37513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3463" y="16889"/>
                  <a:pt x="7000" y="12717"/>
                  <a:pt x="10603" y="9108"/>
                </a:cubicBezTo>
                <a:cubicBezTo>
                  <a:pt x="12404" y="7304"/>
                  <a:pt x="14222" y="5640"/>
                  <a:pt x="16056" y="4121"/>
                </a:cubicBezTo>
                <a:cubicBezTo>
                  <a:pt x="16973" y="3360"/>
                  <a:pt x="17894" y="2637"/>
                  <a:pt x="18817" y="1951"/>
                </a:cubicBezTo>
                <a:cubicBezTo>
                  <a:pt x="19742" y="1263"/>
                  <a:pt x="20670" y="612"/>
                  <a:pt x="21600" y="0"/>
                </a:cubicBezTo>
              </a:path>
            </a:pathLst>
          </a:custGeom>
          <a:ln w="127000">
            <a:solidFill>
              <a:srgbClr val="A9A9A9"/>
            </a:solidFill>
            <a:miter lim="400000"/>
            <a:tailEnd type="triangle"/>
          </a:ln>
        </p:spPr>
        <p:txBody>
          <a:bodyPr lIns="0" tIns="0" rIns="0" bIns="0"/>
          <a:lstStyle/>
          <a:p>
            <a:pPr>
              <a:defRPr sz="5600">
                <a:solidFill>
                  <a:srgbClr val="FFFFFF"/>
                </a:solidFill>
                <a:effectLst>
                  <a:outerShdw blurRad="38100" dist="12700" dir="5400000" rotWithShape="0">
                    <a:srgbClr val="000000">
                      <a:alpha val="50000"/>
                    </a:srgbClr>
                  </a:outerShdw>
                </a:effectLst>
              </a:defRPr>
            </a:pPr>
            <a:endParaRP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iterate>
                                    <p:tmAbs val="0"/>
                                  </p:iterate>
                                  <p:childTnLst>
                                    <p:set>
                                      <p:cBhvr>
                                        <p:cTn id="6" fill="hold"/>
                                        <p:tgtEl>
                                          <p:spTgt spid="309"/>
                                        </p:tgtEl>
                                        <p:attrNameLst>
                                          <p:attrName>style.visibility</p:attrName>
                                        </p:attrNameLst>
                                      </p:cBhvr>
                                      <p:to>
                                        <p:strVal val="visible"/>
                                      </p:to>
                                    </p:set>
                                    <p:animEffect transition="in" filter="wipe(left)">
                                      <p:cBhvr>
                                        <p:cTn id="7" dur="200"/>
                                        <p:tgtEl>
                                          <p:spTgt spid="309"/>
                                        </p:tgtEl>
                                      </p:cBhvr>
                                    </p:animEffect>
                                  </p:childTnLst>
                                </p:cTn>
                              </p:par>
                            </p:childTnLst>
                          </p:cTn>
                        </p:par>
                        <p:par>
                          <p:cTn id="8" fill="hold">
                            <p:stCondLst>
                              <p:cond delay="200"/>
                            </p:stCondLst>
                            <p:childTnLst>
                              <p:par>
                                <p:cTn id="9" presetID="1" presetClass="entr" presetSubtype="0" fill="hold" grpId="0" nodeType="afterEffect">
                                  <p:stCondLst>
                                    <p:cond delay="0"/>
                                  </p:stCondLst>
                                  <p:iterate>
                                    <p:tmAbs val="0"/>
                                  </p:iterate>
                                  <p:childTnLst>
                                    <p:set>
                                      <p:cBhvr>
                                        <p:cTn id="10" fill="hold"/>
                                        <p:tgtEl>
                                          <p:spTgt spid="29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iterate>
                                    <p:tmAbs val="0"/>
                                  </p:iterate>
                                  <p:childTnLst>
                                    <p:set>
                                      <p:cBhvr>
                                        <p:cTn id="14" fill="hold"/>
                                        <p:tgtEl>
                                          <p:spTgt spid="299"/>
                                        </p:tgtEl>
                                        <p:attrNameLst>
                                          <p:attrName>style.visibility</p:attrName>
                                        </p:attrNameLst>
                                      </p:cBhvr>
                                      <p:to>
                                        <p:strVal val="visible"/>
                                      </p:to>
                                    </p:set>
                                    <p:animEffect transition="in" filter="wipe(left)">
                                      <p:cBhvr>
                                        <p:cTn id="15" dur="200"/>
                                        <p:tgtEl>
                                          <p:spTgt spid="299"/>
                                        </p:tgtEl>
                                      </p:cBhvr>
                                    </p:animEffect>
                                  </p:childTnLst>
                                </p:cTn>
                              </p:par>
                            </p:childTnLst>
                          </p:cTn>
                        </p:par>
                        <p:par>
                          <p:cTn id="16" fill="hold">
                            <p:stCondLst>
                              <p:cond delay="200"/>
                            </p:stCondLst>
                            <p:childTnLst>
                              <p:par>
                                <p:cTn id="17" presetID="1" presetClass="entr" presetSubtype="0" fill="hold" grpId="0" nodeType="afterEffect">
                                  <p:stCondLst>
                                    <p:cond delay="0"/>
                                  </p:stCondLst>
                                  <p:iterate>
                                    <p:tmAbs val="0"/>
                                  </p:iterate>
                                  <p:childTnLst>
                                    <p:set>
                                      <p:cBhvr>
                                        <p:cTn id="18" fill="hold"/>
                                        <p:tgtEl>
                                          <p:spTgt spid="2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7" grpId="0" animBg="1" advAuto="0"/>
      <p:bldP spid="298" grpId="0" animBg="1" advAuto="0"/>
      <p:bldP spid="299" grpId="0" animBg="1" advAuto="0"/>
      <p:bldP spid="309" grpId="0" animBg="1" advAuto="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3" name="Shape 433"/>
          <p:cNvSpPr txBox="1">
            <a:spLocks noGrp="1"/>
          </p:cNvSpPr>
          <p:nvPr>
            <p:ph type="sldNum" sz="quarter" idx="2"/>
          </p:nvPr>
        </p:nvSpPr>
        <p:spPr>
          <a:xfrm>
            <a:off x="12006312" y="12663871"/>
            <a:ext cx="371376" cy="498476"/>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a:defRPr sz="2400">
                <a:solidFill>
                  <a:srgbClr val="FFFFFF"/>
                </a:solidFill>
                <a:latin typeface="Gill Sans"/>
                <a:ea typeface="Gill Sans"/>
                <a:cs typeface="Gill Sans"/>
                <a:sym typeface="Gill Sans"/>
              </a:defRPr>
            </a:lvl1pPr>
          </a:lstStyle>
          <a:p>
            <a:fld id="{86CB4B4D-7CA3-9044-876B-883B54F8677D}" type="slidenum">
              <a:t>7</a:t>
            </a:fld>
            <a:endParaRPr/>
          </a:p>
        </p:txBody>
      </p:sp>
      <p:sp>
        <p:nvSpPr>
          <p:cNvPr id="434" name="Shape 434"/>
          <p:cNvSpPr/>
          <p:nvPr/>
        </p:nvSpPr>
        <p:spPr>
          <a:xfrm>
            <a:off x="358722" y="2450789"/>
            <a:ext cx="23727429" cy="6203414"/>
          </a:xfrm>
          <a:prstGeom prst="roundRect">
            <a:avLst>
              <a:gd name="adj" fmla="val 19408"/>
            </a:avLst>
          </a:prstGeom>
          <a:noFill/>
          <a:ln w="25400" cap="flat">
            <a:solidFill>
              <a:srgbClr val="000000"/>
            </a:solidFill>
            <a:prstDash val="solid"/>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a:p>
        </p:txBody>
      </p:sp>
      <p:sp>
        <p:nvSpPr>
          <p:cNvPr id="435" name="Shape 435"/>
          <p:cNvSpPr txBox="1"/>
          <p:nvPr/>
        </p:nvSpPr>
        <p:spPr>
          <a:xfrm>
            <a:off x="16704556" y="7951727"/>
            <a:ext cx="3604681" cy="1249921"/>
          </a:xfrm>
          <a:prstGeom prst="rect">
            <a:avLst/>
          </a:prstGeom>
          <a:solidFill>
            <a:srgbClr val="FFFFFF"/>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rmAutofit/>
          </a:bodyPr>
          <a:lstStyle>
            <a:lvl1pPr>
              <a:defRPr sz="6400">
                <a:latin typeface="Helvetica"/>
                <a:ea typeface="Helvetica"/>
                <a:cs typeface="Helvetica"/>
                <a:sym typeface="Helvetica"/>
              </a:defRPr>
            </a:lvl1pPr>
          </a:lstStyle>
          <a:p>
            <a:r>
              <a:rPr dirty="0">
                <a:solidFill>
                  <a:schemeClr val="accent2"/>
                </a:solidFill>
              </a:rPr>
              <a:t>Program</a:t>
            </a:r>
          </a:p>
        </p:txBody>
      </p:sp>
      <p:sp>
        <p:nvSpPr>
          <p:cNvPr id="436" name="Shape 436"/>
          <p:cNvSpPr txBox="1"/>
          <p:nvPr/>
        </p:nvSpPr>
        <p:spPr>
          <a:xfrm>
            <a:off x="297852" y="5070318"/>
            <a:ext cx="3233555" cy="112123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rmAutofit/>
          </a:bodyPr>
          <a:lstStyle>
            <a:lvl1pPr>
              <a:defRPr sz="6400">
                <a:latin typeface="Helvetica"/>
                <a:ea typeface="Helvetica"/>
                <a:cs typeface="Helvetica"/>
                <a:sym typeface="Helvetica"/>
              </a:defRPr>
            </a:lvl1pPr>
          </a:lstStyle>
          <a:p>
            <a:r>
              <a:rPr dirty="0">
                <a:solidFill>
                  <a:schemeClr val="tx1">
                    <a:lumMod val="65000"/>
                    <a:lumOff val="35000"/>
                  </a:schemeClr>
                </a:solidFill>
              </a:rPr>
              <a:t>Import</a:t>
            </a:r>
          </a:p>
        </p:txBody>
      </p:sp>
      <p:sp>
        <p:nvSpPr>
          <p:cNvPr id="437" name="Shape 437"/>
          <p:cNvSpPr txBox="1"/>
          <p:nvPr/>
        </p:nvSpPr>
        <p:spPr>
          <a:xfrm>
            <a:off x="4540219" y="5070318"/>
            <a:ext cx="1851891" cy="112123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rmAutofit/>
          </a:bodyPr>
          <a:lstStyle>
            <a:lvl1pPr>
              <a:defRPr sz="6400">
                <a:latin typeface="Helvetica"/>
                <a:ea typeface="Helvetica"/>
                <a:cs typeface="Helvetica"/>
                <a:sym typeface="Helvetica"/>
              </a:defRPr>
            </a:lvl1pPr>
          </a:lstStyle>
          <a:p>
            <a:r>
              <a:rPr dirty="0">
                <a:solidFill>
                  <a:schemeClr val="tx1">
                    <a:lumMod val="65000"/>
                    <a:lumOff val="35000"/>
                  </a:schemeClr>
                </a:solidFill>
              </a:rPr>
              <a:t>Tidy</a:t>
            </a:r>
          </a:p>
        </p:txBody>
      </p:sp>
      <p:sp>
        <p:nvSpPr>
          <p:cNvPr id="438" name="Shape 438"/>
          <p:cNvSpPr txBox="1"/>
          <p:nvPr/>
        </p:nvSpPr>
        <p:spPr>
          <a:xfrm>
            <a:off x="8203158" y="3134490"/>
            <a:ext cx="3233555" cy="112123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rmAutofit/>
          </a:bodyPr>
          <a:lstStyle>
            <a:lvl1pPr defTabSz="560831">
              <a:defRPr sz="6144">
                <a:latin typeface="Helvetica"/>
                <a:ea typeface="Helvetica"/>
                <a:cs typeface="Helvetica"/>
                <a:sym typeface="Helvetica"/>
              </a:defRPr>
            </a:lvl1pPr>
          </a:lstStyle>
          <a:p>
            <a:r>
              <a:rPr dirty="0">
                <a:solidFill>
                  <a:schemeClr val="accent5"/>
                </a:solidFill>
              </a:rPr>
              <a:t>Visualize</a:t>
            </a:r>
          </a:p>
        </p:txBody>
      </p:sp>
      <p:sp>
        <p:nvSpPr>
          <p:cNvPr id="439" name="Shape 439"/>
          <p:cNvSpPr txBox="1"/>
          <p:nvPr/>
        </p:nvSpPr>
        <p:spPr>
          <a:xfrm>
            <a:off x="7134510" y="6447615"/>
            <a:ext cx="3976721" cy="112123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rmAutofit/>
          </a:bodyPr>
          <a:lstStyle>
            <a:lvl1pPr>
              <a:defRPr sz="6400">
                <a:latin typeface="Helvetica"/>
                <a:ea typeface="Helvetica"/>
                <a:cs typeface="Helvetica"/>
                <a:sym typeface="Helvetica"/>
              </a:defRPr>
            </a:lvl1pPr>
          </a:lstStyle>
          <a:p>
            <a:r>
              <a:rPr dirty="0">
                <a:solidFill>
                  <a:schemeClr val="tx1">
                    <a:lumMod val="65000"/>
                    <a:lumOff val="35000"/>
                  </a:schemeClr>
                </a:solidFill>
              </a:rPr>
              <a:t>Transform</a:t>
            </a:r>
          </a:p>
        </p:txBody>
      </p:sp>
      <p:sp>
        <p:nvSpPr>
          <p:cNvPr id="440" name="Shape 440"/>
          <p:cNvSpPr txBox="1"/>
          <p:nvPr/>
        </p:nvSpPr>
        <p:spPr>
          <a:xfrm>
            <a:off x="11060018" y="5070318"/>
            <a:ext cx="3233555" cy="112123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rmAutofit/>
          </a:bodyPr>
          <a:lstStyle>
            <a:lvl1pPr>
              <a:defRPr sz="6400">
                <a:latin typeface="Helvetica"/>
                <a:ea typeface="Helvetica"/>
                <a:cs typeface="Helvetica"/>
                <a:sym typeface="Helvetica"/>
              </a:defRPr>
            </a:lvl1pPr>
          </a:lstStyle>
          <a:p>
            <a:r>
              <a:rPr dirty="0">
                <a:solidFill>
                  <a:schemeClr val="accent6"/>
                </a:solidFill>
              </a:rPr>
              <a:t>Model</a:t>
            </a:r>
          </a:p>
        </p:txBody>
      </p:sp>
      <p:sp>
        <p:nvSpPr>
          <p:cNvPr id="441" name="Shape 441"/>
          <p:cNvSpPr txBox="1"/>
          <p:nvPr/>
        </p:nvSpPr>
        <p:spPr>
          <a:xfrm>
            <a:off x="18787775" y="5070318"/>
            <a:ext cx="5014993" cy="112123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rmAutofit/>
          </a:bodyPr>
          <a:lstStyle>
            <a:lvl1pPr defTabSz="566674">
              <a:defRPr sz="6208">
                <a:latin typeface="Helvetica"/>
                <a:ea typeface="Helvetica"/>
                <a:cs typeface="Helvetica"/>
                <a:sym typeface="Helvetica"/>
              </a:defRPr>
            </a:lvl1pPr>
          </a:lstStyle>
          <a:p>
            <a:r>
              <a:rPr dirty="0">
                <a:solidFill>
                  <a:schemeClr val="accent6"/>
                </a:solidFill>
              </a:rPr>
              <a:t>Communicate</a:t>
            </a:r>
          </a:p>
        </p:txBody>
      </p:sp>
      <p:sp>
        <p:nvSpPr>
          <p:cNvPr id="442" name="Shape 442"/>
          <p:cNvSpPr/>
          <p:nvPr/>
        </p:nvSpPr>
        <p:spPr>
          <a:xfrm>
            <a:off x="6523469" y="5630936"/>
            <a:ext cx="1258310" cy="1"/>
          </a:xfrm>
          <a:prstGeom prst="line">
            <a:avLst/>
          </a:prstGeom>
          <a:noFill/>
          <a:ln w="101600" cap="flat">
            <a:solidFill>
              <a:srgbClr val="000000"/>
            </a:solidFill>
            <a:prstDash val="solid"/>
            <a:miter lim="400000"/>
            <a:tailEnd type="triangle" w="med" len="med"/>
          </a:ln>
          <a:effectLst/>
        </p:spPr>
        <p:txBody>
          <a:bodyPr wrap="square" lIns="0" tIns="0" rIns="0" bIns="0" numCol="1" anchor="t">
            <a:noAutofit/>
          </a:bodyPr>
          <a:lstStyle/>
          <a:p>
            <a:pPr>
              <a:defRPr sz="5600">
                <a:solidFill>
                  <a:srgbClr val="FFFFFF"/>
                </a:solidFill>
                <a:effectLst>
                  <a:outerShdw blurRad="38100" dist="12700" dir="5400000" rotWithShape="0">
                    <a:srgbClr val="000000">
                      <a:alpha val="50000"/>
                    </a:srgbClr>
                  </a:outerShdw>
                </a:effectLst>
              </a:defRPr>
            </a:pPr>
            <a:endParaRPr/>
          </a:p>
        </p:txBody>
      </p:sp>
      <p:sp>
        <p:nvSpPr>
          <p:cNvPr id="443" name="Shape 443"/>
          <p:cNvSpPr/>
          <p:nvPr/>
        </p:nvSpPr>
        <p:spPr>
          <a:xfrm>
            <a:off x="13985091" y="5630936"/>
            <a:ext cx="903689" cy="1"/>
          </a:xfrm>
          <a:prstGeom prst="line">
            <a:avLst/>
          </a:prstGeom>
          <a:noFill/>
          <a:ln w="101600" cap="flat">
            <a:solidFill>
              <a:srgbClr val="5982B2"/>
            </a:solidFill>
            <a:prstDash val="solid"/>
            <a:miter lim="400000"/>
            <a:tailEnd type="triangle" w="med" len="med"/>
          </a:ln>
          <a:effectLst/>
        </p:spPr>
        <p:txBody>
          <a:bodyPr wrap="square" lIns="0" tIns="0" rIns="0" bIns="0" numCol="1" anchor="t">
            <a:noAutofit/>
          </a:bodyPr>
          <a:lstStyle/>
          <a:p>
            <a:pPr>
              <a:defRPr sz="5600">
                <a:solidFill>
                  <a:srgbClr val="FFFFFF"/>
                </a:solidFill>
                <a:effectLst>
                  <a:outerShdw blurRad="38100" dist="12700" dir="5400000" rotWithShape="0">
                    <a:srgbClr val="000000">
                      <a:alpha val="50000"/>
                    </a:srgbClr>
                  </a:outerShdw>
                </a:effectLst>
              </a:defRPr>
            </a:pPr>
            <a:endParaRPr b="1" dirty="0"/>
          </a:p>
        </p:txBody>
      </p:sp>
      <p:sp>
        <p:nvSpPr>
          <p:cNvPr id="444" name="Shape 444"/>
          <p:cNvSpPr/>
          <p:nvPr/>
        </p:nvSpPr>
        <p:spPr>
          <a:xfrm rot="18241080">
            <a:off x="9593779" y="5856472"/>
            <a:ext cx="2939442" cy="2033959"/>
          </a:xfrm>
          <a:custGeom>
            <a:avLst/>
            <a:gdLst/>
            <a:ahLst/>
            <a:cxnLst>
              <a:cxn ang="0">
                <a:pos x="wd2" y="hd2"/>
              </a:cxn>
              <a:cxn ang="5400000">
                <a:pos x="wd2" y="hd2"/>
              </a:cxn>
              <a:cxn ang="10800000">
                <a:pos x="wd2" y="hd2"/>
              </a:cxn>
              <a:cxn ang="16200000">
                <a:pos x="wd2" y="hd2"/>
              </a:cxn>
            </a:cxnLst>
            <a:rect l="0" t="0" r="r" b="b"/>
            <a:pathLst>
              <a:path w="21600" h="20545" extrusionOk="0">
                <a:moveTo>
                  <a:pt x="0" y="0"/>
                </a:moveTo>
                <a:cubicBezTo>
                  <a:pt x="324" y="6917"/>
                  <a:pt x="3006" y="13218"/>
                  <a:pt x="7234" y="16995"/>
                </a:cubicBezTo>
                <a:cubicBezTo>
                  <a:pt x="11503" y="20810"/>
                  <a:pt x="16838" y="21600"/>
                  <a:pt x="21600" y="19123"/>
                </a:cubicBezTo>
              </a:path>
            </a:pathLst>
          </a:custGeom>
          <a:noFill/>
          <a:ln w="101600" cap="flat">
            <a:solidFill>
              <a:srgbClr val="000000"/>
            </a:solidFill>
            <a:prstDash val="solid"/>
            <a:miter lim="400000"/>
            <a:headEnd type="triangle" w="med" len="med"/>
            <a:tailEnd type="triangle" w="med" len="med"/>
          </a:ln>
          <a:effectLst/>
        </p:spPr>
        <p:txBody>
          <a:bodyPr wrap="square" lIns="0" tIns="0" rIns="0" bIns="0" numCol="1" anchor="t">
            <a:noAutofit/>
          </a:bodyPr>
          <a:lstStyle/>
          <a:p>
            <a:pPr>
              <a:defRPr sz="5600">
                <a:solidFill>
                  <a:srgbClr val="FFFFFF"/>
                </a:solidFill>
                <a:effectLst>
                  <a:outerShdw blurRad="38100" dist="12700" dir="5400000" rotWithShape="0">
                    <a:srgbClr val="000000">
                      <a:alpha val="50000"/>
                    </a:srgbClr>
                  </a:outerShdw>
                </a:effectLst>
              </a:defRPr>
            </a:pPr>
            <a:endParaRPr/>
          </a:p>
        </p:txBody>
      </p:sp>
      <p:sp>
        <p:nvSpPr>
          <p:cNvPr id="445" name="Shape 445"/>
          <p:cNvSpPr/>
          <p:nvPr/>
        </p:nvSpPr>
        <p:spPr>
          <a:xfrm rot="18241080">
            <a:off x="11799232" y="3648661"/>
            <a:ext cx="609307" cy="1659868"/>
          </a:xfrm>
          <a:custGeom>
            <a:avLst/>
            <a:gdLst/>
            <a:ahLst/>
            <a:cxnLst>
              <a:cxn ang="0">
                <a:pos x="wd2" y="hd2"/>
              </a:cxn>
              <a:cxn ang="5400000">
                <a:pos x="wd2" y="hd2"/>
              </a:cxn>
              <a:cxn ang="10800000">
                <a:pos x="wd2" y="hd2"/>
              </a:cxn>
              <a:cxn ang="16200000">
                <a:pos x="wd2" y="hd2"/>
              </a:cxn>
            </a:cxnLst>
            <a:rect l="0" t="0" r="r" b="b"/>
            <a:pathLst>
              <a:path w="20887" h="21600" extrusionOk="0">
                <a:moveTo>
                  <a:pt x="20497" y="0"/>
                </a:moveTo>
                <a:cubicBezTo>
                  <a:pt x="21600" y="3925"/>
                  <a:pt x="20360" y="7894"/>
                  <a:pt x="16869" y="11611"/>
                </a:cubicBezTo>
                <a:cubicBezTo>
                  <a:pt x="13325" y="15386"/>
                  <a:pt x="7555" y="18802"/>
                  <a:pt x="0" y="21600"/>
                </a:cubicBezTo>
              </a:path>
            </a:pathLst>
          </a:custGeom>
          <a:noFill/>
          <a:ln w="101600" cap="flat">
            <a:solidFill>
              <a:srgbClr val="000000"/>
            </a:solidFill>
            <a:prstDash val="solid"/>
            <a:miter lim="400000"/>
            <a:headEnd type="triangle" w="med" len="med"/>
            <a:tailEnd type="triangle" w="med" len="med"/>
          </a:ln>
          <a:effectLst/>
        </p:spPr>
        <p:txBody>
          <a:bodyPr wrap="square" lIns="0" tIns="0" rIns="0" bIns="0" numCol="1" anchor="t">
            <a:noAutofit/>
          </a:bodyPr>
          <a:lstStyle/>
          <a:p>
            <a:pPr>
              <a:defRPr sz="5600">
                <a:solidFill>
                  <a:srgbClr val="FFFFFF"/>
                </a:solidFill>
                <a:effectLst>
                  <a:outerShdw blurRad="38100" dist="12700" dir="5400000" rotWithShape="0">
                    <a:srgbClr val="000000">
                      <a:alpha val="50000"/>
                    </a:srgbClr>
                  </a:outerShdw>
                </a:effectLst>
              </a:defRPr>
            </a:pPr>
            <a:endParaRPr/>
          </a:p>
        </p:txBody>
      </p:sp>
      <p:sp>
        <p:nvSpPr>
          <p:cNvPr id="446" name="Shape 446"/>
          <p:cNvSpPr/>
          <p:nvPr/>
        </p:nvSpPr>
        <p:spPr>
          <a:xfrm rot="18241080">
            <a:off x="7619171" y="4855004"/>
            <a:ext cx="2079998" cy="964500"/>
          </a:xfrm>
          <a:custGeom>
            <a:avLst/>
            <a:gdLst/>
            <a:ahLst/>
            <a:cxnLst>
              <a:cxn ang="0">
                <a:pos x="wd2" y="hd2"/>
              </a:cxn>
              <a:cxn ang="5400000">
                <a:pos x="wd2" y="hd2"/>
              </a:cxn>
              <a:cxn ang="10800000">
                <a:pos x="wd2" y="hd2"/>
              </a:cxn>
              <a:cxn ang="16200000">
                <a:pos x="wd2" y="hd2"/>
              </a:cxn>
            </a:cxnLst>
            <a:rect l="0" t="0" r="r" b="b"/>
            <a:pathLst>
              <a:path w="21600" h="20894" extrusionOk="0">
                <a:moveTo>
                  <a:pt x="0" y="20894"/>
                </a:moveTo>
                <a:cubicBezTo>
                  <a:pt x="2392" y="13395"/>
                  <a:pt x="5770" y="7494"/>
                  <a:pt x="9728" y="3896"/>
                </a:cubicBezTo>
                <a:cubicBezTo>
                  <a:pt x="13460" y="504"/>
                  <a:pt x="17564" y="-706"/>
                  <a:pt x="21600" y="396"/>
                </a:cubicBezTo>
              </a:path>
            </a:pathLst>
          </a:custGeom>
          <a:noFill/>
          <a:ln w="101600" cap="flat">
            <a:solidFill>
              <a:srgbClr val="000000"/>
            </a:solidFill>
            <a:prstDash val="solid"/>
            <a:miter lim="400000"/>
            <a:headEnd type="triangle" w="med" len="med"/>
            <a:tailEnd type="triangle" w="med" len="med"/>
          </a:ln>
          <a:effectLst/>
        </p:spPr>
        <p:txBody>
          <a:bodyPr wrap="square" lIns="0" tIns="0" rIns="0" bIns="0" numCol="1" anchor="t">
            <a:noAutofit/>
          </a:bodyPr>
          <a:lstStyle/>
          <a:p>
            <a:pPr>
              <a:defRPr sz="5600">
                <a:solidFill>
                  <a:srgbClr val="FFFFFF"/>
                </a:solidFill>
                <a:effectLst>
                  <a:outerShdw blurRad="38100" dist="12700" dir="5400000" rotWithShape="0">
                    <a:srgbClr val="000000">
                      <a:alpha val="50000"/>
                    </a:srgbClr>
                  </a:outerShdw>
                </a:effectLst>
              </a:defRPr>
            </a:pPr>
            <a:endParaRPr/>
          </a:p>
        </p:txBody>
      </p:sp>
      <p:sp>
        <p:nvSpPr>
          <p:cNvPr id="447" name="Shape 447"/>
          <p:cNvSpPr txBox="1"/>
          <p:nvPr/>
        </p:nvSpPr>
        <p:spPr>
          <a:xfrm>
            <a:off x="14727046" y="5070318"/>
            <a:ext cx="3233556" cy="112123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rmAutofit/>
          </a:bodyPr>
          <a:lstStyle>
            <a:lvl1pPr>
              <a:defRPr sz="6400" b="1">
                <a:solidFill>
                  <a:srgbClr val="5982B2"/>
                </a:solidFill>
                <a:latin typeface="Helvetica"/>
                <a:ea typeface="Helvetica"/>
                <a:cs typeface="Helvetica"/>
                <a:sym typeface="Helvetica"/>
              </a:defRPr>
            </a:lvl1pPr>
          </a:lstStyle>
          <a:p>
            <a:r>
              <a:rPr b="0" dirty="0">
                <a:solidFill>
                  <a:schemeClr val="tx1">
                    <a:lumMod val="65000"/>
                    <a:lumOff val="35000"/>
                  </a:schemeClr>
                </a:solidFill>
              </a:rPr>
              <a:t>Reason</a:t>
            </a:r>
          </a:p>
        </p:txBody>
      </p:sp>
      <p:sp>
        <p:nvSpPr>
          <p:cNvPr id="448" name="Shape 448"/>
          <p:cNvSpPr/>
          <p:nvPr/>
        </p:nvSpPr>
        <p:spPr>
          <a:xfrm>
            <a:off x="3474047" y="5630936"/>
            <a:ext cx="1021932" cy="1"/>
          </a:xfrm>
          <a:prstGeom prst="line">
            <a:avLst/>
          </a:prstGeom>
          <a:noFill/>
          <a:ln w="101600" cap="flat">
            <a:solidFill>
              <a:srgbClr val="000000"/>
            </a:solidFill>
            <a:prstDash val="solid"/>
            <a:miter lim="400000"/>
            <a:tailEnd type="triangle" w="med" len="med"/>
          </a:ln>
          <a:effectLst/>
        </p:spPr>
        <p:txBody>
          <a:bodyPr wrap="square" lIns="0" tIns="0" rIns="0" bIns="0" numCol="1" anchor="t">
            <a:noAutofit/>
          </a:bodyPr>
          <a:lstStyle/>
          <a:p>
            <a:pPr>
              <a:defRPr sz="5600">
                <a:solidFill>
                  <a:srgbClr val="FFFFFF"/>
                </a:solidFill>
                <a:effectLst>
                  <a:outerShdw blurRad="38100" dist="12700" dir="5400000" rotWithShape="0">
                    <a:srgbClr val="000000">
                      <a:alpha val="50000"/>
                    </a:srgbClr>
                  </a:outerShdw>
                </a:effectLst>
              </a:defRPr>
            </a:pPr>
            <a:endParaRPr/>
          </a:p>
        </p:txBody>
      </p:sp>
      <p:sp>
        <p:nvSpPr>
          <p:cNvPr id="449" name="Shape 449"/>
          <p:cNvSpPr/>
          <p:nvPr/>
        </p:nvSpPr>
        <p:spPr>
          <a:xfrm flipV="1">
            <a:off x="17902012" y="5630936"/>
            <a:ext cx="894933" cy="1"/>
          </a:xfrm>
          <a:prstGeom prst="line">
            <a:avLst/>
          </a:prstGeom>
          <a:noFill/>
          <a:ln w="101600" cap="flat">
            <a:solidFill>
              <a:srgbClr val="000000"/>
            </a:solidFill>
            <a:prstDash val="solid"/>
            <a:miter lim="400000"/>
            <a:tailEnd type="triangle" w="med" len="med"/>
          </a:ln>
          <a:effectLst/>
        </p:spPr>
        <p:txBody>
          <a:bodyPr wrap="square" lIns="0" tIns="0" rIns="0" bIns="0" numCol="1" anchor="t">
            <a:noAutofit/>
          </a:bodyPr>
          <a:lstStyle/>
          <a:p>
            <a:pPr>
              <a:defRPr sz="5600">
                <a:solidFill>
                  <a:srgbClr val="FFFFFF"/>
                </a:solidFill>
                <a:effectLst>
                  <a:outerShdw blurRad="38100" dist="12700" dir="5400000" rotWithShape="0">
                    <a:srgbClr val="000000">
                      <a:alpha val="50000"/>
                    </a:srgbClr>
                  </a:outerShdw>
                </a:effectLst>
              </a:defRPr>
            </a:pPr>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3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3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4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4" grpId="0" animBg="1"/>
      <p:bldP spid="435" grpId="0" animBg="1"/>
      <p:bldP spid="443" grpId="0" animBg="1"/>
      <p:bldP spid="447"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75" name="Rectangle 79">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4384000" cy="13716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6" name="Rectangle 81">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0"/>
            <a:ext cx="24383996" cy="3151910"/>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7" name="Rectangle 83">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6257714" y="0"/>
            <a:ext cx="8126286" cy="3152824"/>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8" name="Rectangle 85">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0615554" y="-10615556"/>
            <a:ext cx="3152892" cy="24384004"/>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8" name="Shape 458"/>
          <p:cNvSpPr txBox="1"/>
          <p:nvPr/>
        </p:nvSpPr>
        <p:spPr>
          <a:xfrm>
            <a:off x="2743194" y="697730"/>
            <a:ext cx="20088046" cy="1755458"/>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vert="horz" lIns="91440" tIns="45720" rIns="91440" bIns="45720" rtlCol="0" anchor="ctr">
            <a:normAutofit/>
          </a:bodyPr>
          <a:lstStyle>
            <a:lvl1pPr>
              <a:defRPr sz="13400">
                <a:latin typeface="Helvetica"/>
                <a:ea typeface="Helvetica"/>
                <a:cs typeface="Helvetica"/>
                <a:sym typeface="Helvetica"/>
              </a:defRPr>
            </a:lvl1pPr>
          </a:lstStyle>
          <a:p>
            <a:pPr algn="l" defTabSz="914400" hangingPunct="1">
              <a:lnSpc>
                <a:spcPct val="90000"/>
              </a:lnSpc>
              <a:spcBef>
                <a:spcPct val="0"/>
              </a:spcBef>
              <a:spcAft>
                <a:spcPts val="600"/>
              </a:spcAft>
            </a:pPr>
            <a:r>
              <a:rPr lang="en-US" sz="8000" kern="1200" dirty="0">
                <a:solidFill>
                  <a:srgbClr val="FFFFFF"/>
                </a:solidFill>
                <a:latin typeface="+mj-lt"/>
                <a:ea typeface="+mj-ea"/>
                <a:cs typeface="+mj-cs"/>
              </a:rPr>
              <a:t>(Rough) Agenda</a:t>
            </a:r>
          </a:p>
        </p:txBody>
      </p:sp>
      <p:sp>
        <p:nvSpPr>
          <p:cNvPr id="4" name="Rectangle 3" descr="Handshake outline">
            <a:extLst>
              <a:ext uri="{FF2B5EF4-FFF2-40B4-BE49-F238E27FC236}">
                <a16:creationId xmlns:a16="http://schemas.microsoft.com/office/drawing/2014/main" id="{6BE1A9C9-7A38-485C-95F6-F7B7021A528F}"/>
              </a:ext>
            </a:extLst>
          </p:cNvPr>
          <p:cNvSpPr/>
          <p:nvPr/>
        </p:nvSpPr>
        <p:spPr>
          <a:xfrm>
            <a:off x="2559314" y="7119362"/>
            <a:ext cx="1374065" cy="1374065"/>
          </a:xfrm>
          <a:prstGeom prst="rect">
            <a:avLst/>
          </a:prstGeom>
          <a:blipFill>
            <a:blip r:embed="rId2">
              <a:extLst>
                <a:ext uri="{96DAC541-7B7A-43D3-8B79-37D633B846F1}">
                  <asvg:svgBlip xmlns:asvg="http://schemas.microsoft.com/office/drawing/2016/SVG/main" r:embed="rId3"/>
                </a:ext>
              </a:extLst>
            </a:blip>
            <a:srcRect/>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6" name="Freeform: Shape 5">
            <a:extLst>
              <a:ext uri="{FF2B5EF4-FFF2-40B4-BE49-F238E27FC236}">
                <a16:creationId xmlns:a16="http://schemas.microsoft.com/office/drawing/2014/main" id="{94A5B89B-BC18-4805-BDB6-1BDA59C6362C}"/>
              </a:ext>
            </a:extLst>
          </p:cNvPr>
          <p:cNvSpPr/>
          <p:nvPr/>
        </p:nvSpPr>
        <p:spPr>
          <a:xfrm>
            <a:off x="1719608" y="9121254"/>
            <a:ext cx="3053478" cy="720000"/>
          </a:xfrm>
          <a:custGeom>
            <a:avLst/>
            <a:gdLst>
              <a:gd name="connsiteX0" fmla="*/ 0 w 3053478"/>
              <a:gd name="connsiteY0" fmla="*/ 0 h 720000"/>
              <a:gd name="connsiteX1" fmla="*/ 3053478 w 3053478"/>
              <a:gd name="connsiteY1" fmla="*/ 0 h 720000"/>
              <a:gd name="connsiteX2" fmla="*/ 3053478 w 3053478"/>
              <a:gd name="connsiteY2" fmla="*/ 720000 h 720000"/>
              <a:gd name="connsiteX3" fmla="*/ 0 w 3053478"/>
              <a:gd name="connsiteY3" fmla="*/ 720000 h 720000"/>
              <a:gd name="connsiteX4" fmla="*/ 0 w 3053478"/>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53478" h="720000">
                <a:moveTo>
                  <a:pt x="0" y="0"/>
                </a:moveTo>
                <a:lnTo>
                  <a:pt x="3053478" y="0"/>
                </a:lnTo>
                <a:lnTo>
                  <a:pt x="3053478"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844550">
              <a:lnSpc>
                <a:spcPct val="90000"/>
              </a:lnSpc>
              <a:spcBef>
                <a:spcPct val="0"/>
              </a:spcBef>
              <a:spcAft>
                <a:spcPct val="35000"/>
              </a:spcAft>
              <a:buNone/>
            </a:pPr>
            <a:r>
              <a:rPr lang="en-US" sz="3200" b="0" i="0" kern="1200" baseline="0" dirty="0"/>
              <a:t>10:00 – 10:45: </a:t>
            </a:r>
            <a:br>
              <a:rPr lang="en-US" sz="3200" b="0" i="0" kern="1200" baseline="0" dirty="0"/>
            </a:br>
            <a:r>
              <a:rPr lang="en-US" sz="3200" b="1" i="0" kern="1200" baseline="0" dirty="0"/>
              <a:t>Recap</a:t>
            </a:r>
            <a:endParaRPr lang="en-US" sz="3200" b="1" kern="1200" dirty="0"/>
          </a:p>
        </p:txBody>
      </p:sp>
      <p:sp>
        <p:nvSpPr>
          <p:cNvPr id="7" name="Rectangle 6" descr="Supply And Demand with solid fill">
            <a:extLst>
              <a:ext uri="{FF2B5EF4-FFF2-40B4-BE49-F238E27FC236}">
                <a16:creationId xmlns:a16="http://schemas.microsoft.com/office/drawing/2014/main" id="{CCCC42FE-57F0-45D5-A99F-74AF0723C9E3}"/>
              </a:ext>
            </a:extLst>
          </p:cNvPr>
          <p:cNvSpPr/>
          <p:nvPr/>
        </p:nvSpPr>
        <p:spPr>
          <a:xfrm>
            <a:off x="6147152" y="7119362"/>
            <a:ext cx="1374065" cy="1374065"/>
          </a:xfrm>
          <a:prstGeom prst="rect">
            <a:avLst/>
          </a:prstGeom>
          <a:blipFill>
            <a:blip r:embed="rId4">
              <a:extLst>
                <a:ext uri="{96DAC541-7B7A-43D3-8B79-37D633B846F1}">
                  <asvg:svgBlip xmlns:asvg="http://schemas.microsoft.com/office/drawing/2016/SVG/main" r:embed="rId5"/>
                </a:ext>
              </a:extLst>
            </a:blip>
            <a:srcRect/>
            <a:stretch>
              <a:fillRect/>
            </a:stretch>
          </a:blipFill>
          <a:ln>
            <a:noFill/>
          </a:ln>
        </p:spPr>
        <p:style>
          <a:lnRef idx="2">
            <a:scrgbClr r="0" g="0" b="0"/>
          </a:lnRef>
          <a:fillRef idx="1">
            <a:scrgbClr r="0" g="0" b="0"/>
          </a:fillRef>
          <a:effectRef idx="0">
            <a:schemeClr val="accent3">
              <a:hueOff val="0"/>
              <a:satOff val="0"/>
              <a:lumOff val="0"/>
              <a:alphaOff val="0"/>
            </a:schemeClr>
          </a:effectRef>
          <a:fontRef idx="minor">
            <a:schemeClr val="lt1"/>
          </a:fontRef>
        </p:style>
      </p:sp>
      <p:sp>
        <p:nvSpPr>
          <p:cNvPr id="8" name="Freeform: Shape 7">
            <a:extLst>
              <a:ext uri="{FF2B5EF4-FFF2-40B4-BE49-F238E27FC236}">
                <a16:creationId xmlns:a16="http://schemas.microsoft.com/office/drawing/2014/main" id="{CD5C6470-FA6D-4BD4-80BF-83CD1B71871A}"/>
              </a:ext>
            </a:extLst>
          </p:cNvPr>
          <p:cNvSpPr/>
          <p:nvPr/>
        </p:nvSpPr>
        <p:spPr>
          <a:xfrm>
            <a:off x="5307445" y="9121254"/>
            <a:ext cx="3053478" cy="720000"/>
          </a:xfrm>
          <a:custGeom>
            <a:avLst/>
            <a:gdLst>
              <a:gd name="connsiteX0" fmla="*/ 0 w 3053478"/>
              <a:gd name="connsiteY0" fmla="*/ 0 h 720000"/>
              <a:gd name="connsiteX1" fmla="*/ 3053478 w 3053478"/>
              <a:gd name="connsiteY1" fmla="*/ 0 h 720000"/>
              <a:gd name="connsiteX2" fmla="*/ 3053478 w 3053478"/>
              <a:gd name="connsiteY2" fmla="*/ 720000 h 720000"/>
              <a:gd name="connsiteX3" fmla="*/ 0 w 3053478"/>
              <a:gd name="connsiteY3" fmla="*/ 720000 h 720000"/>
              <a:gd name="connsiteX4" fmla="*/ 0 w 3053478"/>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53478" h="720000">
                <a:moveTo>
                  <a:pt x="0" y="0"/>
                </a:moveTo>
                <a:lnTo>
                  <a:pt x="3053478" y="0"/>
                </a:lnTo>
                <a:lnTo>
                  <a:pt x="3053478"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844550">
              <a:lnSpc>
                <a:spcPct val="90000"/>
              </a:lnSpc>
              <a:spcBef>
                <a:spcPct val="0"/>
              </a:spcBef>
              <a:spcAft>
                <a:spcPct val="35000"/>
              </a:spcAft>
              <a:buNone/>
            </a:pPr>
            <a:r>
              <a:rPr lang="en-US" sz="3200" kern="1200" dirty="0"/>
              <a:t>10:45 – 12:30: </a:t>
            </a:r>
            <a:br>
              <a:rPr lang="en-US" sz="3200" kern="1200" dirty="0"/>
            </a:br>
            <a:r>
              <a:rPr lang="en-US" sz="3200" kern="1200" dirty="0"/>
              <a:t>Run simple </a:t>
            </a:r>
            <a:r>
              <a:rPr lang="en-US" sz="3200" b="1" kern="1200" dirty="0"/>
              <a:t>linear models</a:t>
            </a:r>
            <a:endParaRPr lang="en-US" sz="3200" kern="1200" dirty="0"/>
          </a:p>
        </p:txBody>
      </p:sp>
      <p:sp>
        <p:nvSpPr>
          <p:cNvPr id="9" name="Rectangle 8" descr="Board Room">
            <a:extLst>
              <a:ext uri="{FF2B5EF4-FFF2-40B4-BE49-F238E27FC236}">
                <a16:creationId xmlns:a16="http://schemas.microsoft.com/office/drawing/2014/main" id="{59A21CCD-8A2E-4840-A1A2-6EE8F9E7AC20}"/>
              </a:ext>
            </a:extLst>
          </p:cNvPr>
          <p:cNvSpPr/>
          <p:nvPr/>
        </p:nvSpPr>
        <p:spPr>
          <a:xfrm>
            <a:off x="9734989" y="7119362"/>
            <a:ext cx="1374065" cy="1374065"/>
          </a:xfrm>
          <a:prstGeom prst="rect">
            <a:avLst/>
          </a:prstGeom>
          <a: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a:noFill/>
          </a:ln>
        </p:spPr>
        <p:style>
          <a:lnRef idx="2">
            <a:scrgbClr r="0" g="0" b="0"/>
          </a:lnRef>
          <a:fillRef idx="1">
            <a:scrgbClr r="0" g="0" b="0"/>
          </a:fillRef>
          <a:effectRef idx="0">
            <a:schemeClr val="accent4">
              <a:hueOff val="0"/>
              <a:satOff val="0"/>
              <a:lumOff val="0"/>
              <a:alphaOff val="0"/>
            </a:schemeClr>
          </a:effectRef>
          <a:fontRef idx="minor">
            <a:schemeClr val="lt1"/>
          </a:fontRef>
        </p:style>
      </p:sp>
      <p:sp>
        <p:nvSpPr>
          <p:cNvPr id="10" name="Freeform: Shape 9">
            <a:extLst>
              <a:ext uri="{FF2B5EF4-FFF2-40B4-BE49-F238E27FC236}">
                <a16:creationId xmlns:a16="http://schemas.microsoft.com/office/drawing/2014/main" id="{2DFCCB2F-1F01-4465-ABED-3F5A2BBFE726}"/>
              </a:ext>
            </a:extLst>
          </p:cNvPr>
          <p:cNvSpPr/>
          <p:nvPr/>
        </p:nvSpPr>
        <p:spPr>
          <a:xfrm>
            <a:off x="8895282" y="9121254"/>
            <a:ext cx="3053478" cy="720000"/>
          </a:xfrm>
          <a:custGeom>
            <a:avLst/>
            <a:gdLst>
              <a:gd name="connsiteX0" fmla="*/ 0 w 3053478"/>
              <a:gd name="connsiteY0" fmla="*/ 0 h 720000"/>
              <a:gd name="connsiteX1" fmla="*/ 3053478 w 3053478"/>
              <a:gd name="connsiteY1" fmla="*/ 0 h 720000"/>
              <a:gd name="connsiteX2" fmla="*/ 3053478 w 3053478"/>
              <a:gd name="connsiteY2" fmla="*/ 720000 h 720000"/>
              <a:gd name="connsiteX3" fmla="*/ 0 w 3053478"/>
              <a:gd name="connsiteY3" fmla="*/ 720000 h 720000"/>
              <a:gd name="connsiteX4" fmla="*/ 0 w 3053478"/>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53478" h="720000">
                <a:moveTo>
                  <a:pt x="0" y="0"/>
                </a:moveTo>
                <a:lnTo>
                  <a:pt x="3053478" y="0"/>
                </a:lnTo>
                <a:lnTo>
                  <a:pt x="3053478"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844550">
              <a:lnSpc>
                <a:spcPct val="90000"/>
              </a:lnSpc>
              <a:spcBef>
                <a:spcPct val="0"/>
              </a:spcBef>
              <a:spcAft>
                <a:spcPct val="35000"/>
              </a:spcAft>
              <a:buNone/>
            </a:pPr>
            <a:r>
              <a:rPr lang="en-GB" sz="3200" b="0" i="0" kern="1200" baseline="0" dirty="0"/>
              <a:t>12:30 – 13:15:  </a:t>
            </a:r>
            <a:br>
              <a:rPr lang="en-GB" sz="3200" b="0" i="0" kern="1200" baseline="0" dirty="0"/>
            </a:br>
            <a:r>
              <a:rPr lang="en-GB" sz="3200" b="1" i="0" kern="1200" baseline="0" dirty="0"/>
              <a:t>Lunch</a:t>
            </a:r>
            <a:endParaRPr lang="en-US" sz="3200" b="1" kern="1200" dirty="0"/>
          </a:p>
        </p:txBody>
      </p:sp>
      <p:sp>
        <p:nvSpPr>
          <p:cNvPr id="11" name="Rectangle 10" descr="Calculator with solid fill">
            <a:extLst>
              <a:ext uri="{FF2B5EF4-FFF2-40B4-BE49-F238E27FC236}">
                <a16:creationId xmlns:a16="http://schemas.microsoft.com/office/drawing/2014/main" id="{E3F1D230-D63E-48E2-88ED-9257ECB0635E}"/>
              </a:ext>
            </a:extLst>
          </p:cNvPr>
          <p:cNvSpPr/>
          <p:nvPr/>
        </p:nvSpPr>
        <p:spPr>
          <a:xfrm>
            <a:off x="13322827" y="7119362"/>
            <a:ext cx="1374065" cy="1374065"/>
          </a:xfrm>
          <a:prstGeom prst="rect">
            <a:avLst/>
          </a:prstGeom>
          <a: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a:blipFill>
          <a:ln>
            <a:noFill/>
          </a:ln>
        </p:spPr>
        <p:style>
          <a:lnRef idx="2">
            <a:scrgbClr r="0" g="0" b="0"/>
          </a:lnRef>
          <a:fillRef idx="1">
            <a:scrgbClr r="0" g="0" b="0"/>
          </a:fillRef>
          <a:effectRef idx="0">
            <a:schemeClr val="accent5">
              <a:hueOff val="0"/>
              <a:satOff val="0"/>
              <a:lumOff val="0"/>
              <a:alphaOff val="0"/>
            </a:schemeClr>
          </a:effectRef>
          <a:fontRef idx="minor">
            <a:schemeClr val="lt1"/>
          </a:fontRef>
        </p:style>
      </p:sp>
      <p:sp>
        <p:nvSpPr>
          <p:cNvPr id="12" name="Freeform: Shape 11">
            <a:extLst>
              <a:ext uri="{FF2B5EF4-FFF2-40B4-BE49-F238E27FC236}">
                <a16:creationId xmlns:a16="http://schemas.microsoft.com/office/drawing/2014/main" id="{EA0E65A7-D9B1-413E-A971-3D2F8B520309}"/>
              </a:ext>
            </a:extLst>
          </p:cNvPr>
          <p:cNvSpPr/>
          <p:nvPr/>
        </p:nvSpPr>
        <p:spPr>
          <a:xfrm>
            <a:off x="12483120" y="9121254"/>
            <a:ext cx="3053478" cy="720000"/>
          </a:xfrm>
          <a:custGeom>
            <a:avLst/>
            <a:gdLst>
              <a:gd name="connsiteX0" fmla="*/ 0 w 3053478"/>
              <a:gd name="connsiteY0" fmla="*/ 0 h 720000"/>
              <a:gd name="connsiteX1" fmla="*/ 3053478 w 3053478"/>
              <a:gd name="connsiteY1" fmla="*/ 0 h 720000"/>
              <a:gd name="connsiteX2" fmla="*/ 3053478 w 3053478"/>
              <a:gd name="connsiteY2" fmla="*/ 720000 h 720000"/>
              <a:gd name="connsiteX3" fmla="*/ 0 w 3053478"/>
              <a:gd name="connsiteY3" fmla="*/ 720000 h 720000"/>
              <a:gd name="connsiteX4" fmla="*/ 0 w 3053478"/>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53478" h="720000">
                <a:moveTo>
                  <a:pt x="0" y="0"/>
                </a:moveTo>
                <a:lnTo>
                  <a:pt x="3053478" y="0"/>
                </a:lnTo>
                <a:lnTo>
                  <a:pt x="3053478"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844550">
              <a:lnSpc>
                <a:spcPct val="90000"/>
              </a:lnSpc>
              <a:spcBef>
                <a:spcPct val="0"/>
              </a:spcBef>
              <a:spcAft>
                <a:spcPct val="35000"/>
              </a:spcAft>
              <a:buNone/>
            </a:pPr>
            <a:r>
              <a:rPr lang="en-GB" sz="3200" b="0" i="0" kern="1200" baseline="0" dirty="0"/>
              <a:t>13:15 – 15:00: </a:t>
            </a:r>
            <a:br>
              <a:rPr lang="en-GB" sz="3200" b="0" i="0" kern="1200" baseline="0" dirty="0"/>
            </a:br>
            <a:r>
              <a:rPr lang="en-GB" sz="3200" b="1" i="0" kern="1200" baseline="0" dirty="0"/>
              <a:t>Multi-level </a:t>
            </a:r>
            <a:r>
              <a:rPr lang="en-GB" sz="3200" i="0" kern="1200" baseline="0" dirty="0"/>
              <a:t>and </a:t>
            </a:r>
            <a:r>
              <a:rPr lang="en-GB" sz="3200" b="1" i="0" kern="1200" baseline="0" dirty="0"/>
              <a:t>path modelling</a:t>
            </a:r>
            <a:endParaRPr lang="en-US" sz="3200" kern="1200" dirty="0"/>
          </a:p>
        </p:txBody>
      </p:sp>
      <p:sp>
        <p:nvSpPr>
          <p:cNvPr id="13" name="Rectangle 12" descr="Mop and bucket">
            <a:extLst>
              <a:ext uri="{FF2B5EF4-FFF2-40B4-BE49-F238E27FC236}">
                <a16:creationId xmlns:a16="http://schemas.microsoft.com/office/drawing/2014/main" id="{F1B42139-CF52-4CC4-B77D-F1D0D7BC36F3}"/>
              </a:ext>
            </a:extLst>
          </p:cNvPr>
          <p:cNvSpPr/>
          <p:nvPr/>
        </p:nvSpPr>
        <p:spPr>
          <a:xfrm>
            <a:off x="16910664" y="7119362"/>
            <a:ext cx="1374065" cy="1374065"/>
          </a:xfrm>
          <a:prstGeom prst="rect">
            <a:avLst/>
          </a:prstGeom>
          <a: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a:blipFill>
          <a:ln>
            <a:noFill/>
          </a:ln>
        </p:spPr>
        <p:style>
          <a:lnRef idx="2">
            <a:scrgbClr r="0" g="0" b="0"/>
          </a:lnRef>
          <a:fillRef idx="1">
            <a:scrgbClr r="0" g="0" b="0"/>
          </a:fillRef>
          <a:effectRef idx="0">
            <a:schemeClr val="accent6">
              <a:hueOff val="0"/>
              <a:satOff val="0"/>
              <a:lumOff val="0"/>
              <a:alphaOff val="0"/>
            </a:schemeClr>
          </a:effectRef>
          <a:fontRef idx="minor">
            <a:schemeClr val="lt1"/>
          </a:fontRef>
        </p:style>
      </p:sp>
      <p:sp>
        <p:nvSpPr>
          <p:cNvPr id="14" name="Freeform: Shape 13">
            <a:extLst>
              <a:ext uri="{FF2B5EF4-FFF2-40B4-BE49-F238E27FC236}">
                <a16:creationId xmlns:a16="http://schemas.microsoft.com/office/drawing/2014/main" id="{2264415F-3DF9-445F-9A50-94E00424C37E}"/>
              </a:ext>
            </a:extLst>
          </p:cNvPr>
          <p:cNvSpPr/>
          <p:nvPr/>
        </p:nvSpPr>
        <p:spPr>
          <a:xfrm>
            <a:off x="16070957" y="9121254"/>
            <a:ext cx="3053478" cy="720000"/>
          </a:xfrm>
          <a:custGeom>
            <a:avLst/>
            <a:gdLst>
              <a:gd name="connsiteX0" fmla="*/ 0 w 3053478"/>
              <a:gd name="connsiteY0" fmla="*/ 0 h 720000"/>
              <a:gd name="connsiteX1" fmla="*/ 3053478 w 3053478"/>
              <a:gd name="connsiteY1" fmla="*/ 0 h 720000"/>
              <a:gd name="connsiteX2" fmla="*/ 3053478 w 3053478"/>
              <a:gd name="connsiteY2" fmla="*/ 720000 h 720000"/>
              <a:gd name="connsiteX3" fmla="*/ 0 w 3053478"/>
              <a:gd name="connsiteY3" fmla="*/ 720000 h 720000"/>
              <a:gd name="connsiteX4" fmla="*/ 0 w 3053478"/>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53478" h="720000">
                <a:moveTo>
                  <a:pt x="0" y="0"/>
                </a:moveTo>
                <a:lnTo>
                  <a:pt x="3053478" y="0"/>
                </a:lnTo>
                <a:lnTo>
                  <a:pt x="3053478"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844550">
              <a:lnSpc>
                <a:spcPct val="90000"/>
              </a:lnSpc>
              <a:spcBef>
                <a:spcPct val="0"/>
              </a:spcBef>
              <a:spcAft>
                <a:spcPct val="35000"/>
              </a:spcAft>
              <a:buNone/>
            </a:pPr>
            <a:r>
              <a:rPr lang="en-GB" sz="3200" b="0" i="0" kern="1200" baseline="0" dirty="0"/>
              <a:t>15:00 – 15:30: </a:t>
            </a:r>
            <a:br>
              <a:rPr lang="en-GB" sz="3200" b="0" i="0" kern="1200" baseline="0" dirty="0"/>
            </a:br>
            <a:r>
              <a:rPr lang="en-GB" sz="3200" b="1" i="0" kern="1200" baseline="0" dirty="0"/>
              <a:t>Version control and reproducibility</a:t>
            </a:r>
            <a:endParaRPr lang="en-US" sz="3200" kern="1200" dirty="0"/>
          </a:p>
        </p:txBody>
      </p:sp>
      <p:sp>
        <p:nvSpPr>
          <p:cNvPr id="15" name="Rectangle 14" descr="Share With Person">
            <a:extLst>
              <a:ext uri="{FF2B5EF4-FFF2-40B4-BE49-F238E27FC236}">
                <a16:creationId xmlns:a16="http://schemas.microsoft.com/office/drawing/2014/main" id="{62E0FCDB-DA4D-4692-96BE-F00F26DA44C6}"/>
              </a:ext>
            </a:extLst>
          </p:cNvPr>
          <p:cNvSpPr/>
          <p:nvPr/>
        </p:nvSpPr>
        <p:spPr>
          <a:xfrm>
            <a:off x="20498501" y="7119362"/>
            <a:ext cx="1374065" cy="1374065"/>
          </a:xfrm>
          <a:prstGeom prst="rect">
            <a:avLst/>
          </a:prstGeom>
          <a: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16" name="Freeform: Shape 15">
            <a:extLst>
              <a:ext uri="{FF2B5EF4-FFF2-40B4-BE49-F238E27FC236}">
                <a16:creationId xmlns:a16="http://schemas.microsoft.com/office/drawing/2014/main" id="{73CE1064-5C28-4F2A-88B4-54EC7B163748}"/>
              </a:ext>
            </a:extLst>
          </p:cNvPr>
          <p:cNvSpPr/>
          <p:nvPr/>
        </p:nvSpPr>
        <p:spPr>
          <a:xfrm>
            <a:off x="19658795" y="9121254"/>
            <a:ext cx="3053478" cy="720000"/>
          </a:xfrm>
          <a:custGeom>
            <a:avLst/>
            <a:gdLst>
              <a:gd name="connsiteX0" fmla="*/ 0 w 3053478"/>
              <a:gd name="connsiteY0" fmla="*/ 0 h 720000"/>
              <a:gd name="connsiteX1" fmla="*/ 3053478 w 3053478"/>
              <a:gd name="connsiteY1" fmla="*/ 0 h 720000"/>
              <a:gd name="connsiteX2" fmla="*/ 3053478 w 3053478"/>
              <a:gd name="connsiteY2" fmla="*/ 720000 h 720000"/>
              <a:gd name="connsiteX3" fmla="*/ 0 w 3053478"/>
              <a:gd name="connsiteY3" fmla="*/ 720000 h 720000"/>
              <a:gd name="connsiteX4" fmla="*/ 0 w 3053478"/>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53478" h="720000">
                <a:moveTo>
                  <a:pt x="0" y="0"/>
                </a:moveTo>
                <a:lnTo>
                  <a:pt x="3053478" y="0"/>
                </a:lnTo>
                <a:lnTo>
                  <a:pt x="3053478"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844550">
              <a:lnSpc>
                <a:spcPct val="90000"/>
              </a:lnSpc>
              <a:spcBef>
                <a:spcPct val="0"/>
              </a:spcBef>
              <a:spcAft>
                <a:spcPct val="35000"/>
              </a:spcAft>
              <a:buNone/>
            </a:pPr>
            <a:r>
              <a:rPr lang="en-GB" sz="3200" kern="1200" dirty="0"/>
              <a:t>15:30 – 16:00: </a:t>
            </a:r>
            <a:br>
              <a:rPr lang="en-GB" sz="3200" kern="1200" dirty="0"/>
            </a:br>
            <a:r>
              <a:rPr lang="en-GB" sz="3200" b="1" kern="1200" dirty="0"/>
              <a:t>Q&amp;A, </a:t>
            </a:r>
            <a:r>
              <a:rPr lang="en-GB" sz="3200" kern="1200" dirty="0"/>
              <a:t>feedback</a:t>
            </a:r>
            <a:r>
              <a:rPr lang="en-GB" sz="3200" b="1" kern="1200" dirty="0"/>
              <a:t> </a:t>
            </a:r>
            <a:r>
              <a:rPr lang="en-GB" sz="3200" kern="1200" dirty="0"/>
              <a:t>and closing</a:t>
            </a:r>
            <a:endParaRPr lang="en-US" sz="3200" kern="1200" dirty="0"/>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A3C586"/>
            </a:gs>
            <a:gs pos="74003">
              <a:srgbClr val="8EB16F"/>
            </a:gs>
            <a:gs pos="100000">
              <a:srgbClr val="789D57"/>
            </a:gs>
          </a:gsLst>
          <a:path path="circle">
            <a:fillToRect l="50000" t="50000" r="50000" b="50000"/>
          </a:path>
        </a:gradFill>
        <a:effectLst/>
      </p:bgPr>
    </p:bg>
    <p:spTree>
      <p:nvGrpSpPr>
        <p:cNvPr id="1" name=""/>
        <p:cNvGrpSpPr/>
        <p:nvPr/>
      </p:nvGrpSpPr>
      <p:grpSpPr>
        <a:xfrm>
          <a:off x="0" y="0"/>
          <a:ext cx="0" cy="0"/>
          <a:chOff x="0" y="0"/>
          <a:chExt cx="0" cy="0"/>
        </a:xfrm>
      </p:grpSpPr>
      <p:sp>
        <p:nvSpPr>
          <p:cNvPr id="461" name="Shape 461"/>
          <p:cNvSpPr txBox="1"/>
          <p:nvPr/>
        </p:nvSpPr>
        <p:spPr>
          <a:xfrm>
            <a:off x="2628899" y="5111750"/>
            <a:ext cx="18716626" cy="3149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defTabSz="825500">
              <a:defRPr sz="20000">
                <a:solidFill>
                  <a:srgbClr val="F0F0F0"/>
                </a:solidFill>
                <a:latin typeface="Helvetica"/>
                <a:ea typeface="Helvetica"/>
                <a:cs typeface="Helvetica"/>
                <a:sym typeface="Helvetica"/>
              </a:defRPr>
            </a:lvl1pPr>
          </a:lstStyle>
          <a:p>
            <a:r>
              <a:rPr lang="en-US" dirty="0"/>
              <a:t>Recap</a:t>
            </a:r>
            <a:endParaRPr dirty="0"/>
          </a:p>
        </p:txBody>
      </p:sp>
    </p:spTree>
  </p:cSld>
  <p:clrMapOvr>
    <a:masterClrMapping/>
  </p:clrMapOvr>
  <p:transition spd="med"/>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Neue"/>
        <a:ea typeface="Helvetica Neue"/>
        <a:cs typeface="Helvetica Neue"/>
      </a:majorFont>
      <a:minorFont>
        <a:latin typeface="Helvetica Neue"/>
        <a:ea typeface="Helvetica Neue"/>
        <a:cs typeface="Helvetica Neue"/>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508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25400" cap="flat">
          <a:solidFill>
            <a:srgbClr val="000000"/>
          </a:solidFill>
          <a:prstDash val="solid"/>
          <a:miter lim="400000"/>
        </a:ln>
        <a:effectLst/>
        <a:sp3d/>
      </a:spPr>
      <a:bodyPr rot="0" spcFirstLastPara="1" vertOverflow="overflow" horzOverflow="overflow" vert="horz" wrap="square" lIns="71437" tIns="71437" rIns="71437" bIns="71437"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508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5800" b="0" i="0" u="none" strike="noStrike" cap="none" spc="0" normalizeH="0" baseline="0">
            <a:ln>
              <a:noFill/>
            </a:ln>
            <a:solidFill>
              <a:srgbClr val="000000"/>
            </a:solidFill>
            <a:effectLst/>
            <a:uFillTx/>
            <a:latin typeface="Gill Sans"/>
            <a:ea typeface="Gill Sans"/>
            <a:cs typeface="Gill San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Neue"/>
        <a:ea typeface="Helvetica Neue"/>
        <a:cs typeface="Helvetica Neue"/>
      </a:majorFont>
      <a:minorFont>
        <a:latin typeface="Helvetica Neue"/>
        <a:ea typeface="Helvetica Neue"/>
        <a:cs typeface="Helvetica Neue"/>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508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25400" cap="flat">
          <a:solidFill>
            <a:srgbClr val="000000"/>
          </a:solidFill>
          <a:prstDash val="solid"/>
          <a:miter lim="400000"/>
        </a:ln>
        <a:effectLst/>
        <a:sp3d/>
      </a:spPr>
      <a:bodyPr rot="0" spcFirstLastPara="1" vertOverflow="overflow" horzOverflow="overflow" vert="horz" wrap="square" lIns="71437" tIns="71437" rIns="71437" bIns="71437"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508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5800" b="0" i="0" u="none" strike="noStrike" cap="none" spc="0" normalizeH="0" baseline="0">
            <a:ln>
              <a:noFill/>
            </a:ln>
            <a:solidFill>
              <a:srgbClr val="000000"/>
            </a:solidFill>
            <a:effectLst/>
            <a:uFillTx/>
            <a:latin typeface="Gill Sans"/>
            <a:ea typeface="Gill Sans"/>
            <a:cs typeface="Gill San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0</TotalTime>
  <Words>1143</Words>
  <Application>Microsoft Office PowerPoint</Application>
  <PresentationFormat>Custom</PresentationFormat>
  <Paragraphs>121</Paragraphs>
  <Slides>16</Slides>
  <Notes>8</Notes>
  <HiddenSlides>1</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16</vt:i4>
      </vt:variant>
    </vt:vector>
  </HeadingPairs>
  <TitlesOfParts>
    <vt:vector size="25" baseType="lpstr">
      <vt:lpstr>Arial</vt:lpstr>
      <vt:lpstr>Avenir Roman</vt:lpstr>
      <vt:lpstr>Consolas</vt:lpstr>
      <vt:lpstr>Gill Sans</vt:lpstr>
      <vt:lpstr>Helvetica</vt:lpstr>
      <vt:lpstr>Helvetica Neue</vt:lpstr>
      <vt:lpstr>Helvetica Neue Medium</vt:lpstr>
      <vt:lpstr>Lucida Grande</vt:lpstr>
      <vt:lpstr>White</vt:lpstr>
      <vt:lpstr>PowerPoint Presentation</vt:lpstr>
      <vt:lpstr>Your Turn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Reading practice</vt:lpstr>
      <vt:lpstr>Get the materials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Lukas Wallrich (Staff)</cp:lastModifiedBy>
  <cp:revision>2</cp:revision>
  <dcterms:modified xsi:type="dcterms:W3CDTF">2022-05-03T00:49:35Z</dcterms:modified>
</cp:coreProperties>
</file>